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87" r:id="rId3"/>
    <p:sldId id="423" r:id="rId4"/>
    <p:sldId id="392" r:id="rId5"/>
    <p:sldId id="390" r:id="rId6"/>
    <p:sldId id="366" r:id="rId7"/>
    <p:sldId id="365" r:id="rId8"/>
    <p:sldId id="391" r:id="rId9"/>
    <p:sldId id="367" r:id="rId10"/>
    <p:sldId id="403" r:id="rId11"/>
    <p:sldId id="409" r:id="rId12"/>
    <p:sldId id="398" r:id="rId13"/>
    <p:sldId id="399" r:id="rId14"/>
    <p:sldId id="402" r:id="rId15"/>
    <p:sldId id="406" r:id="rId16"/>
    <p:sldId id="407" r:id="rId17"/>
    <p:sldId id="408" r:id="rId18"/>
    <p:sldId id="400" r:id="rId19"/>
    <p:sldId id="401" r:id="rId20"/>
    <p:sldId id="404" r:id="rId21"/>
    <p:sldId id="395" r:id="rId22"/>
    <p:sldId id="397" r:id="rId23"/>
    <p:sldId id="405" r:id="rId24"/>
    <p:sldId id="410" r:id="rId25"/>
    <p:sldId id="412" r:id="rId26"/>
    <p:sldId id="413" r:id="rId27"/>
    <p:sldId id="414" r:id="rId28"/>
    <p:sldId id="415" r:id="rId29"/>
    <p:sldId id="416" r:id="rId30"/>
    <p:sldId id="417" r:id="rId31"/>
    <p:sldId id="411" r:id="rId32"/>
    <p:sldId id="418" r:id="rId33"/>
    <p:sldId id="419" r:id="rId34"/>
    <p:sldId id="420" r:id="rId35"/>
    <p:sldId id="421" r:id="rId36"/>
    <p:sldId id="424" r:id="rId37"/>
    <p:sldId id="393" r:id="rId38"/>
    <p:sldId id="422" r:id="rId39"/>
    <p:sldId id="39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20" autoAdjust="0"/>
    <p:restoredTop sz="94660"/>
  </p:normalViewPr>
  <p:slideViewPr>
    <p:cSldViewPr>
      <p:cViewPr varScale="1">
        <p:scale>
          <a:sx n="66" d="100"/>
          <a:sy n="66" d="100"/>
        </p:scale>
        <p:origin x="130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007780-4CD3-4015-B697-3772BF11D89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EC0E808B-4B09-4329-A9F1-3AF2EC72DE3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Ребенок с РАС</a:t>
          </a:r>
          <a:endParaRPr kumimoji="0" lang="es-ES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20B064CC-6123-4FB6-8C18-0FA3B178E8C0}" type="parTrans" cxnId="{2A3B8B40-3155-4B01-9EFF-E484F5D79493}">
      <dgm:prSet/>
      <dgm:spPr/>
      <dgm:t>
        <a:bodyPr/>
        <a:lstStyle/>
        <a:p>
          <a:endParaRPr lang="ru-RU"/>
        </a:p>
      </dgm:t>
    </dgm:pt>
    <dgm:pt modelId="{D8D81523-B0C4-4C00-AC7F-4EBBC85E8046}" type="sibTrans" cxnId="{2A3B8B40-3155-4B01-9EFF-E484F5D79493}">
      <dgm:prSet/>
      <dgm:spPr/>
      <dgm:t>
        <a:bodyPr/>
        <a:lstStyle/>
        <a:p>
          <a:endParaRPr lang="ru-RU"/>
        </a:p>
      </dgm:t>
    </dgm:pt>
    <dgm:pt modelId="{4FB908C8-0C70-4AA3-AFAB-0C91FD222D6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АВА -специалист</a:t>
          </a:r>
          <a:endParaRPr kumimoji="0" lang="es-ES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64D4345D-161D-46BD-B5A7-41F002B2FA38}" type="parTrans" cxnId="{8DCF146B-3E9D-432A-939A-A3A1EB4A61F7}">
      <dgm:prSet/>
      <dgm:spPr/>
      <dgm:t>
        <a:bodyPr/>
        <a:lstStyle/>
        <a:p>
          <a:endParaRPr lang="ru-RU"/>
        </a:p>
      </dgm:t>
    </dgm:pt>
    <dgm:pt modelId="{453A987C-9E37-460A-9B56-02021A843A24}" type="sibTrans" cxnId="{8DCF146B-3E9D-432A-939A-A3A1EB4A61F7}">
      <dgm:prSet/>
      <dgm:spPr/>
      <dgm:t>
        <a:bodyPr/>
        <a:lstStyle/>
        <a:p>
          <a:endParaRPr lang="ru-RU"/>
        </a:p>
      </dgm:t>
    </dgm:pt>
    <dgm:pt modelId="{C460F410-B062-4BF7-A57F-EF063FEC761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Учитель</a:t>
          </a:r>
          <a:endParaRPr kumimoji="0" lang="es-ES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D089580A-BE74-44D9-8EAF-6D7349D4EFA4}" type="parTrans" cxnId="{FACA6054-68DB-4B9D-9A7B-CCE7BFDA4EDA}">
      <dgm:prSet/>
      <dgm:spPr/>
      <dgm:t>
        <a:bodyPr/>
        <a:lstStyle/>
        <a:p>
          <a:endParaRPr lang="ru-RU"/>
        </a:p>
      </dgm:t>
    </dgm:pt>
    <dgm:pt modelId="{ABF0BB8C-A81B-4749-86F1-5D5BB6D9B944}" type="sibTrans" cxnId="{FACA6054-68DB-4B9D-9A7B-CCE7BFDA4EDA}">
      <dgm:prSet/>
      <dgm:spPr/>
      <dgm:t>
        <a:bodyPr/>
        <a:lstStyle/>
        <a:p>
          <a:endParaRPr lang="ru-RU"/>
        </a:p>
      </dgm:t>
    </dgm:pt>
    <dgm:pt modelId="{335617E5-2E03-4F6C-909D-1FDA7C148F7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Тьютор</a:t>
          </a:r>
          <a:endParaRPr kumimoji="0" lang="es-ES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3C4C1BE9-738B-40DD-A524-6F87B240C08B}" type="parTrans" cxnId="{ACB8960B-B377-48A1-A1C6-C319BA12572B}">
      <dgm:prSet/>
      <dgm:spPr/>
      <dgm:t>
        <a:bodyPr/>
        <a:lstStyle/>
        <a:p>
          <a:endParaRPr lang="ru-RU"/>
        </a:p>
      </dgm:t>
    </dgm:pt>
    <dgm:pt modelId="{4834586E-86E3-46DE-8995-58B058AF4FF1}" type="sibTrans" cxnId="{ACB8960B-B377-48A1-A1C6-C319BA12572B}">
      <dgm:prSet/>
      <dgm:spPr/>
      <dgm:t>
        <a:bodyPr/>
        <a:lstStyle/>
        <a:p>
          <a:endParaRPr lang="ru-RU"/>
        </a:p>
      </dgm:t>
    </dgm:pt>
    <dgm:pt modelId="{F78E61EC-C0F1-4F66-BE04-58941A4B9A8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Логопед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52AD4EF3-8282-4CA6-BFCC-DBD2EFB7DD02}" type="parTrans" cxnId="{F09FC52E-6576-4B68-8E1D-290FA1A8ABFC}">
      <dgm:prSet/>
      <dgm:spPr/>
      <dgm:t>
        <a:bodyPr/>
        <a:lstStyle/>
        <a:p>
          <a:endParaRPr lang="ru-RU"/>
        </a:p>
      </dgm:t>
    </dgm:pt>
    <dgm:pt modelId="{F93186DA-8C80-4345-B6ED-B4C1B4403823}" type="sibTrans" cxnId="{F09FC52E-6576-4B68-8E1D-290FA1A8ABFC}">
      <dgm:prSet/>
      <dgm:spPr/>
      <dgm:t>
        <a:bodyPr/>
        <a:lstStyle/>
        <a:p>
          <a:endParaRPr lang="ru-RU"/>
        </a:p>
      </dgm:t>
    </dgm:pt>
    <dgm:pt modelId="{D3B8F096-F279-41E4-A388-DFC2FB022FFD}">
      <dgm:prSet custT="1"/>
      <dgm:spPr/>
      <dgm:t>
        <a:bodyPr/>
        <a:lstStyle/>
        <a:p>
          <a:r>
            <a:rPr kumimoji="0" lang="ru-RU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Дефектолог</a:t>
          </a:r>
          <a:endParaRPr lang="ru-RU" sz="15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BB1D91B-2AC2-4A24-8043-F1052A6B3CAB}" type="parTrans" cxnId="{FCC4903D-FDC0-467B-BE50-7E2DA03D7DEA}">
      <dgm:prSet/>
      <dgm:spPr/>
      <dgm:t>
        <a:bodyPr/>
        <a:lstStyle/>
        <a:p>
          <a:endParaRPr lang="ru-RU"/>
        </a:p>
      </dgm:t>
    </dgm:pt>
    <dgm:pt modelId="{9640F954-C57E-4E32-A927-70AE79D44E2F}" type="sibTrans" cxnId="{FCC4903D-FDC0-467B-BE50-7E2DA03D7DEA}">
      <dgm:prSet/>
      <dgm:spPr/>
      <dgm:t>
        <a:bodyPr/>
        <a:lstStyle/>
        <a:p>
          <a:endParaRPr lang="ru-RU"/>
        </a:p>
      </dgm:t>
    </dgm:pt>
    <dgm:pt modelId="{56818BB5-8760-46D8-9832-8BB3E50E83A6}" type="pres">
      <dgm:prSet presAssocID="{10007780-4CD3-4015-B697-3772BF11D89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691B42A-78EE-4699-B888-FA2798D6AF8F}" type="pres">
      <dgm:prSet presAssocID="{EC0E808B-4B09-4329-A9F1-3AF2EC72DE3E}" presName="hierRoot1" presStyleCnt="0">
        <dgm:presLayoutVars>
          <dgm:hierBranch/>
        </dgm:presLayoutVars>
      </dgm:prSet>
      <dgm:spPr/>
    </dgm:pt>
    <dgm:pt modelId="{F8D4CE5D-BC68-4A50-B9F6-755170692302}" type="pres">
      <dgm:prSet presAssocID="{EC0E808B-4B09-4329-A9F1-3AF2EC72DE3E}" presName="rootComposite1" presStyleCnt="0"/>
      <dgm:spPr/>
    </dgm:pt>
    <dgm:pt modelId="{6D5977FB-AFC0-449B-8F2C-C1B0090BF62B}" type="pres">
      <dgm:prSet presAssocID="{EC0E808B-4B09-4329-A9F1-3AF2EC72DE3E}" presName="rootText1" presStyleLbl="node0" presStyleIdx="0" presStyleCnt="1">
        <dgm:presLayoutVars>
          <dgm:chPref val="3"/>
        </dgm:presLayoutVars>
      </dgm:prSet>
      <dgm:spPr/>
    </dgm:pt>
    <dgm:pt modelId="{6D33BD96-DED1-4E65-969A-847934B742D5}" type="pres">
      <dgm:prSet presAssocID="{EC0E808B-4B09-4329-A9F1-3AF2EC72DE3E}" presName="rootConnector1" presStyleLbl="node1" presStyleIdx="0" presStyleCnt="0"/>
      <dgm:spPr/>
    </dgm:pt>
    <dgm:pt modelId="{12701375-A170-4C88-ACAF-52DF4A3D96DC}" type="pres">
      <dgm:prSet presAssocID="{EC0E808B-4B09-4329-A9F1-3AF2EC72DE3E}" presName="hierChild2" presStyleCnt="0"/>
      <dgm:spPr/>
    </dgm:pt>
    <dgm:pt modelId="{18D993D3-5D9B-49A8-9D75-156CECEB8FCF}" type="pres">
      <dgm:prSet presAssocID="{64D4345D-161D-46BD-B5A7-41F002B2FA38}" presName="Name35" presStyleLbl="parChTrans1D2" presStyleIdx="0" presStyleCnt="5"/>
      <dgm:spPr/>
    </dgm:pt>
    <dgm:pt modelId="{016307B3-293E-48C7-A1EB-EE08C9815243}" type="pres">
      <dgm:prSet presAssocID="{4FB908C8-0C70-4AA3-AFAB-0C91FD222D63}" presName="hierRoot2" presStyleCnt="0">
        <dgm:presLayoutVars>
          <dgm:hierBranch/>
        </dgm:presLayoutVars>
      </dgm:prSet>
      <dgm:spPr/>
    </dgm:pt>
    <dgm:pt modelId="{1D7D071E-2782-4467-BB6D-7AA773D1B0E9}" type="pres">
      <dgm:prSet presAssocID="{4FB908C8-0C70-4AA3-AFAB-0C91FD222D63}" presName="rootComposite" presStyleCnt="0"/>
      <dgm:spPr/>
    </dgm:pt>
    <dgm:pt modelId="{0D39A20E-DB02-47D2-9532-9D10AAFCD66C}" type="pres">
      <dgm:prSet presAssocID="{4FB908C8-0C70-4AA3-AFAB-0C91FD222D63}" presName="rootText" presStyleLbl="node2" presStyleIdx="0" presStyleCnt="5">
        <dgm:presLayoutVars>
          <dgm:chPref val="3"/>
        </dgm:presLayoutVars>
      </dgm:prSet>
      <dgm:spPr/>
    </dgm:pt>
    <dgm:pt modelId="{96B587C3-CB10-4BBE-A86E-0FFD46809640}" type="pres">
      <dgm:prSet presAssocID="{4FB908C8-0C70-4AA3-AFAB-0C91FD222D63}" presName="rootConnector" presStyleLbl="node2" presStyleIdx="0" presStyleCnt="5"/>
      <dgm:spPr/>
    </dgm:pt>
    <dgm:pt modelId="{C779192B-C240-48BC-9686-67A4BE83EE01}" type="pres">
      <dgm:prSet presAssocID="{4FB908C8-0C70-4AA3-AFAB-0C91FD222D63}" presName="hierChild4" presStyleCnt="0"/>
      <dgm:spPr/>
    </dgm:pt>
    <dgm:pt modelId="{D8C9D7B3-1EAA-4705-9ECD-78EAB2F39599}" type="pres">
      <dgm:prSet presAssocID="{4FB908C8-0C70-4AA3-AFAB-0C91FD222D63}" presName="hierChild5" presStyleCnt="0"/>
      <dgm:spPr/>
    </dgm:pt>
    <dgm:pt modelId="{9811D9DB-C938-49E2-8DFB-CE1A7489E03E}" type="pres">
      <dgm:prSet presAssocID="{FBB1D91B-2AC2-4A24-8043-F1052A6B3CAB}" presName="Name35" presStyleLbl="parChTrans1D2" presStyleIdx="1" presStyleCnt="5"/>
      <dgm:spPr/>
    </dgm:pt>
    <dgm:pt modelId="{A5EC3026-16D3-4BDF-A64A-82ED06BC409C}" type="pres">
      <dgm:prSet presAssocID="{D3B8F096-F279-41E4-A388-DFC2FB022FFD}" presName="hierRoot2" presStyleCnt="0">
        <dgm:presLayoutVars>
          <dgm:hierBranch val="init"/>
        </dgm:presLayoutVars>
      </dgm:prSet>
      <dgm:spPr/>
    </dgm:pt>
    <dgm:pt modelId="{ED8D242C-5DAD-428B-A699-E2A1646728A6}" type="pres">
      <dgm:prSet presAssocID="{D3B8F096-F279-41E4-A388-DFC2FB022FFD}" presName="rootComposite" presStyleCnt="0"/>
      <dgm:spPr/>
    </dgm:pt>
    <dgm:pt modelId="{B89E061D-007B-4AFF-B701-0AE7B1619B80}" type="pres">
      <dgm:prSet presAssocID="{D3B8F096-F279-41E4-A388-DFC2FB022FFD}" presName="rootText" presStyleLbl="node2" presStyleIdx="1" presStyleCnt="5" custLinFactNeighborX="-2182" custLinFactNeighborY="34">
        <dgm:presLayoutVars>
          <dgm:chPref val="3"/>
        </dgm:presLayoutVars>
      </dgm:prSet>
      <dgm:spPr/>
    </dgm:pt>
    <dgm:pt modelId="{1F1DC1C6-6641-4B04-919C-ADD02FDB9DC7}" type="pres">
      <dgm:prSet presAssocID="{D3B8F096-F279-41E4-A388-DFC2FB022FFD}" presName="rootConnector" presStyleLbl="node2" presStyleIdx="1" presStyleCnt="5"/>
      <dgm:spPr/>
    </dgm:pt>
    <dgm:pt modelId="{7F4BED31-9880-4FB2-903A-B64907F637B0}" type="pres">
      <dgm:prSet presAssocID="{D3B8F096-F279-41E4-A388-DFC2FB022FFD}" presName="hierChild4" presStyleCnt="0"/>
      <dgm:spPr/>
    </dgm:pt>
    <dgm:pt modelId="{5D5C7292-9BD7-4625-899A-7A90BE7F609F}" type="pres">
      <dgm:prSet presAssocID="{D3B8F096-F279-41E4-A388-DFC2FB022FFD}" presName="hierChild5" presStyleCnt="0"/>
      <dgm:spPr/>
    </dgm:pt>
    <dgm:pt modelId="{B9C07A22-4C1D-47A9-8279-6BFB122F0E89}" type="pres">
      <dgm:prSet presAssocID="{D089580A-BE74-44D9-8EAF-6D7349D4EFA4}" presName="Name35" presStyleLbl="parChTrans1D2" presStyleIdx="2" presStyleCnt="5"/>
      <dgm:spPr/>
    </dgm:pt>
    <dgm:pt modelId="{3554D067-B17F-4C95-BF26-4C2A3DB4BDDB}" type="pres">
      <dgm:prSet presAssocID="{C460F410-B062-4BF7-A57F-EF063FEC761B}" presName="hierRoot2" presStyleCnt="0">
        <dgm:presLayoutVars>
          <dgm:hierBranch/>
        </dgm:presLayoutVars>
      </dgm:prSet>
      <dgm:spPr/>
    </dgm:pt>
    <dgm:pt modelId="{D63E1FE4-1163-4B48-A402-4D77807FC67E}" type="pres">
      <dgm:prSet presAssocID="{C460F410-B062-4BF7-A57F-EF063FEC761B}" presName="rootComposite" presStyleCnt="0"/>
      <dgm:spPr/>
    </dgm:pt>
    <dgm:pt modelId="{23BCE5D5-D0D1-4991-8105-2D0390DB7A5E}" type="pres">
      <dgm:prSet presAssocID="{C460F410-B062-4BF7-A57F-EF063FEC761B}" presName="rootText" presStyleLbl="node2" presStyleIdx="2" presStyleCnt="5" custLinFactNeighborX="592" custLinFactNeighborY="2492">
        <dgm:presLayoutVars>
          <dgm:chPref val="3"/>
        </dgm:presLayoutVars>
      </dgm:prSet>
      <dgm:spPr/>
    </dgm:pt>
    <dgm:pt modelId="{4738A17B-39DB-48EA-AC01-E46A30439D8F}" type="pres">
      <dgm:prSet presAssocID="{C460F410-B062-4BF7-A57F-EF063FEC761B}" presName="rootConnector" presStyleLbl="node2" presStyleIdx="2" presStyleCnt="5"/>
      <dgm:spPr/>
    </dgm:pt>
    <dgm:pt modelId="{3F526504-08C0-42C4-B78F-954646F0E43E}" type="pres">
      <dgm:prSet presAssocID="{C460F410-B062-4BF7-A57F-EF063FEC761B}" presName="hierChild4" presStyleCnt="0"/>
      <dgm:spPr/>
    </dgm:pt>
    <dgm:pt modelId="{21B7BD7C-921C-4BA4-B423-39C5072AA918}" type="pres">
      <dgm:prSet presAssocID="{C460F410-B062-4BF7-A57F-EF063FEC761B}" presName="hierChild5" presStyleCnt="0"/>
      <dgm:spPr/>
    </dgm:pt>
    <dgm:pt modelId="{00A574C6-0280-4BC6-B230-289D552CBB7E}" type="pres">
      <dgm:prSet presAssocID="{3C4C1BE9-738B-40DD-A524-6F87B240C08B}" presName="Name35" presStyleLbl="parChTrans1D2" presStyleIdx="3" presStyleCnt="5"/>
      <dgm:spPr/>
    </dgm:pt>
    <dgm:pt modelId="{C263C1C1-4F64-467E-8462-43EC75607354}" type="pres">
      <dgm:prSet presAssocID="{335617E5-2E03-4F6C-909D-1FDA7C148F73}" presName="hierRoot2" presStyleCnt="0">
        <dgm:presLayoutVars>
          <dgm:hierBranch/>
        </dgm:presLayoutVars>
      </dgm:prSet>
      <dgm:spPr/>
    </dgm:pt>
    <dgm:pt modelId="{4CE144E2-BA9B-4325-A3C9-89957AB1C824}" type="pres">
      <dgm:prSet presAssocID="{335617E5-2E03-4F6C-909D-1FDA7C148F73}" presName="rootComposite" presStyleCnt="0"/>
      <dgm:spPr/>
    </dgm:pt>
    <dgm:pt modelId="{6969CDD4-7710-47AF-8D39-35CF45395F7E}" type="pres">
      <dgm:prSet presAssocID="{335617E5-2E03-4F6C-909D-1FDA7C148F73}" presName="rootText" presStyleLbl="node2" presStyleIdx="3" presStyleCnt="5">
        <dgm:presLayoutVars>
          <dgm:chPref val="3"/>
        </dgm:presLayoutVars>
      </dgm:prSet>
      <dgm:spPr/>
    </dgm:pt>
    <dgm:pt modelId="{7ECBCD66-FE93-4F7D-B54A-7EE9F5195FB1}" type="pres">
      <dgm:prSet presAssocID="{335617E5-2E03-4F6C-909D-1FDA7C148F73}" presName="rootConnector" presStyleLbl="node2" presStyleIdx="3" presStyleCnt="5"/>
      <dgm:spPr/>
    </dgm:pt>
    <dgm:pt modelId="{2575BE53-A943-4B0A-B9FE-2E1F1B17AC86}" type="pres">
      <dgm:prSet presAssocID="{335617E5-2E03-4F6C-909D-1FDA7C148F73}" presName="hierChild4" presStyleCnt="0"/>
      <dgm:spPr/>
    </dgm:pt>
    <dgm:pt modelId="{D8F05C0E-1F44-4A85-9D80-562C78660D6D}" type="pres">
      <dgm:prSet presAssocID="{335617E5-2E03-4F6C-909D-1FDA7C148F73}" presName="hierChild5" presStyleCnt="0"/>
      <dgm:spPr/>
    </dgm:pt>
    <dgm:pt modelId="{8B3FD8E2-08A2-4107-8556-E8DD04298211}" type="pres">
      <dgm:prSet presAssocID="{52AD4EF3-8282-4CA6-BFCC-DBD2EFB7DD02}" presName="Name35" presStyleLbl="parChTrans1D2" presStyleIdx="4" presStyleCnt="5"/>
      <dgm:spPr/>
    </dgm:pt>
    <dgm:pt modelId="{00937CB6-CE72-472C-BFC9-843AEF3916A4}" type="pres">
      <dgm:prSet presAssocID="{F78E61EC-C0F1-4F66-BE04-58941A4B9A82}" presName="hierRoot2" presStyleCnt="0">
        <dgm:presLayoutVars>
          <dgm:hierBranch/>
        </dgm:presLayoutVars>
      </dgm:prSet>
      <dgm:spPr/>
    </dgm:pt>
    <dgm:pt modelId="{9F661331-5445-414C-BE79-FA18D0509871}" type="pres">
      <dgm:prSet presAssocID="{F78E61EC-C0F1-4F66-BE04-58941A4B9A82}" presName="rootComposite" presStyleCnt="0"/>
      <dgm:spPr/>
    </dgm:pt>
    <dgm:pt modelId="{6DCA1E6A-DC42-4FCD-93F3-58E30E275032}" type="pres">
      <dgm:prSet presAssocID="{F78E61EC-C0F1-4F66-BE04-58941A4B9A82}" presName="rootText" presStyleLbl="node2" presStyleIdx="4" presStyleCnt="5">
        <dgm:presLayoutVars>
          <dgm:chPref val="3"/>
        </dgm:presLayoutVars>
      </dgm:prSet>
      <dgm:spPr/>
    </dgm:pt>
    <dgm:pt modelId="{3F3EC2AC-7E2B-41E4-80FD-CF42260B63D7}" type="pres">
      <dgm:prSet presAssocID="{F78E61EC-C0F1-4F66-BE04-58941A4B9A82}" presName="rootConnector" presStyleLbl="node2" presStyleIdx="4" presStyleCnt="5"/>
      <dgm:spPr/>
    </dgm:pt>
    <dgm:pt modelId="{EA7B639B-D56D-4718-BD1E-106FA7D4D07E}" type="pres">
      <dgm:prSet presAssocID="{F78E61EC-C0F1-4F66-BE04-58941A4B9A82}" presName="hierChild4" presStyleCnt="0"/>
      <dgm:spPr/>
    </dgm:pt>
    <dgm:pt modelId="{C1D2C2F8-AFFA-4859-99EF-35A596FE3E19}" type="pres">
      <dgm:prSet presAssocID="{F78E61EC-C0F1-4F66-BE04-58941A4B9A82}" presName="hierChild5" presStyleCnt="0"/>
      <dgm:spPr/>
    </dgm:pt>
    <dgm:pt modelId="{A5B1E50F-7084-4E70-BEED-29DAE947C251}" type="pres">
      <dgm:prSet presAssocID="{EC0E808B-4B09-4329-A9F1-3AF2EC72DE3E}" presName="hierChild3" presStyleCnt="0"/>
      <dgm:spPr/>
    </dgm:pt>
  </dgm:ptLst>
  <dgm:cxnLst>
    <dgm:cxn modelId="{02FD5909-1410-44EE-B5CD-313E79271255}" type="presOf" srcId="{F78E61EC-C0F1-4F66-BE04-58941A4B9A82}" destId="{6DCA1E6A-DC42-4FCD-93F3-58E30E275032}" srcOrd="0" destOrd="0" presId="urn:microsoft.com/office/officeart/2005/8/layout/orgChart1"/>
    <dgm:cxn modelId="{ACB8960B-B377-48A1-A1C6-C319BA12572B}" srcId="{EC0E808B-4B09-4329-A9F1-3AF2EC72DE3E}" destId="{335617E5-2E03-4F6C-909D-1FDA7C148F73}" srcOrd="3" destOrd="0" parTransId="{3C4C1BE9-738B-40DD-A524-6F87B240C08B}" sibTransId="{4834586E-86E3-46DE-8995-58B058AF4FF1}"/>
    <dgm:cxn modelId="{0D32D11A-CEBB-4550-BE41-64B3CB90BDE1}" type="presOf" srcId="{4FB908C8-0C70-4AA3-AFAB-0C91FD222D63}" destId="{96B587C3-CB10-4BBE-A86E-0FFD46809640}" srcOrd="1" destOrd="0" presId="urn:microsoft.com/office/officeart/2005/8/layout/orgChart1"/>
    <dgm:cxn modelId="{F09FC52E-6576-4B68-8E1D-290FA1A8ABFC}" srcId="{EC0E808B-4B09-4329-A9F1-3AF2EC72DE3E}" destId="{F78E61EC-C0F1-4F66-BE04-58941A4B9A82}" srcOrd="4" destOrd="0" parTransId="{52AD4EF3-8282-4CA6-BFCC-DBD2EFB7DD02}" sibTransId="{F93186DA-8C80-4345-B6ED-B4C1B4403823}"/>
    <dgm:cxn modelId="{8C5F6331-8E97-4532-BC9F-4DCF5593D273}" type="presOf" srcId="{D089580A-BE74-44D9-8EAF-6D7349D4EFA4}" destId="{B9C07A22-4C1D-47A9-8279-6BFB122F0E89}" srcOrd="0" destOrd="0" presId="urn:microsoft.com/office/officeart/2005/8/layout/orgChart1"/>
    <dgm:cxn modelId="{824EC238-CEFB-4B3E-90C4-B7C81B4B7C36}" type="presOf" srcId="{D3B8F096-F279-41E4-A388-DFC2FB022FFD}" destId="{1F1DC1C6-6641-4B04-919C-ADD02FDB9DC7}" srcOrd="1" destOrd="0" presId="urn:microsoft.com/office/officeart/2005/8/layout/orgChart1"/>
    <dgm:cxn modelId="{E4161A39-588B-40A4-BC66-812359750874}" type="presOf" srcId="{C460F410-B062-4BF7-A57F-EF063FEC761B}" destId="{23BCE5D5-D0D1-4991-8105-2D0390DB7A5E}" srcOrd="0" destOrd="0" presId="urn:microsoft.com/office/officeart/2005/8/layout/orgChart1"/>
    <dgm:cxn modelId="{FCC4903D-FDC0-467B-BE50-7E2DA03D7DEA}" srcId="{EC0E808B-4B09-4329-A9F1-3AF2EC72DE3E}" destId="{D3B8F096-F279-41E4-A388-DFC2FB022FFD}" srcOrd="1" destOrd="0" parTransId="{FBB1D91B-2AC2-4A24-8043-F1052A6B3CAB}" sibTransId="{9640F954-C57E-4E32-A927-70AE79D44E2F}"/>
    <dgm:cxn modelId="{2A3B8B40-3155-4B01-9EFF-E484F5D79493}" srcId="{10007780-4CD3-4015-B697-3772BF11D89B}" destId="{EC0E808B-4B09-4329-A9F1-3AF2EC72DE3E}" srcOrd="0" destOrd="0" parTransId="{20B064CC-6123-4FB6-8C18-0FA3B178E8C0}" sibTransId="{D8D81523-B0C4-4C00-AC7F-4EBBC85E8046}"/>
    <dgm:cxn modelId="{1B5F285B-1DCF-4236-A606-9642054272F4}" type="presOf" srcId="{F78E61EC-C0F1-4F66-BE04-58941A4B9A82}" destId="{3F3EC2AC-7E2B-41E4-80FD-CF42260B63D7}" srcOrd="1" destOrd="0" presId="urn:microsoft.com/office/officeart/2005/8/layout/orgChart1"/>
    <dgm:cxn modelId="{13BB3962-6871-457F-857B-A9BE8587FF9F}" type="presOf" srcId="{64D4345D-161D-46BD-B5A7-41F002B2FA38}" destId="{18D993D3-5D9B-49A8-9D75-156CECEB8FCF}" srcOrd="0" destOrd="0" presId="urn:microsoft.com/office/officeart/2005/8/layout/orgChart1"/>
    <dgm:cxn modelId="{8DCF146B-3E9D-432A-939A-A3A1EB4A61F7}" srcId="{EC0E808B-4B09-4329-A9F1-3AF2EC72DE3E}" destId="{4FB908C8-0C70-4AA3-AFAB-0C91FD222D63}" srcOrd="0" destOrd="0" parTransId="{64D4345D-161D-46BD-B5A7-41F002B2FA38}" sibTransId="{453A987C-9E37-460A-9B56-02021A843A24}"/>
    <dgm:cxn modelId="{E0D48971-3B69-4012-B4DA-71F39EAD9ED2}" type="presOf" srcId="{52AD4EF3-8282-4CA6-BFCC-DBD2EFB7DD02}" destId="{8B3FD8E2-08A2-4107-8556-E8DD04298211}" srcOrd="0" destOrd="0" presId="urn:microsoft.com/office/officeart/2005/8/layout/orgChart1"/>
    <dgm:cxn modelId="{FACA6054-68DB-4B9D-9A7B-CCE7BFDA4EDA}" srcId="{EC0E808B-4B09-4329-A9F1-3AF2EC72DE3E}" destId="{C460F410-B062-4BF7-A57F-EF063FEC761B}" srcOrd="2" destOrd="0" parTransId="{D089580A-BE74-44D9-8EAF-6D7349D4EFA4}" sibTransId="{ABF0BB8C-A81B-4749-86F1-5D5BB6D9B944}"/>
    <dgm:cxn modelId="{3CB9597A-AFE2-4971-9B0A-E8456CB72CC8}" type="presOf" srcId="{C460F410-B062-4BF7-A57F-EF063FEC761B}" destId="{4738A17B-39DB-48EA-AC01-E46A30439D8F}" srcOrd="1" destOrd="0" presId="urn:microsoft.com/office/officeart/2005/8/layout/orgChart1"/>
    <dgm:cxn modelId="{A8DA1394-6B94-45D6-974C-8F7AEA38E4B2}" type="presOf" srcId="{4FB908C8-0C70-4AA3-AFAB-0C91FD222D63}" destId="{0D39A20E-DB02-47D2-9532-9D10AAFCD66C}" srcOrd="0" destOrd="0" presId="urn:microsoft.com/office/officeart/2005/8/layout/orgChart1"/>
    <dgm:cxn modelId="{158622A9-BD59-42E8-BB2B-C24FCE777FEF}" type="presOf" srcId="{3C4C1BE9-738B-40DD-A524-6F87B240C08B}" destId="{00A574C6-0280-4BC6-B230-289D552CBB7E}" srcOrd="0" destOrd="0" presId="urn:microsoft.com/office/officeart/2005/8/layout/orgChart1"/>
    <dgm:cxn modelId="{46B53BA9-A0E5-4724-9786-00B1DA1C2424}" type="presOf" srcId="{FBB1D91B-2AC2-4A24-8043-F1052A6B3CAB}" destId="{9811D9DB-C938-49E2-8DFB-CE1A7489E03E}" srcOrd="0" destOrd="0" presId="urn:microsoft.com/office/officeart/2005/8/layout/orgChart1"/>
    <dgm:cxn modelId="{54C99CAC-36A9-4911-916E-1F0C13F8B736}" type="presOf" srcId="{335617E5-2E03-4F6C-909D-1FDA7C148F73}" destId="{7ECBCD66-FE93-4F7D-B54A-7EE9F5195FB1}" srcOrd="1" destOrd="0" presId="urn:microsoft.com/office/officeart/2005/8/layout/orgChart1"/>
    <dgm:cxn modelId="{39CF81AF-E772-4B32-BB9A-FDB023AC4D5D}" type="presOf" srcId="{EC0E808B-4B09-4329-A9F1-3AF2EC72DE3E}" destId="{6D5977FB-AFC0-449B-8F2C-C1B0090BF62B}" srcOrd="0" destOrd="0" presId="urn:microsoft.com/office/officeart/2005/8/layout/orgChart1"/>
    <dgm:cxn modelId="{52A204C8-37AF-4775-86C0-205F7768A8FA}" type="presOf" srcId="{D3B8F096-F279-41E4-A388-DFC2FB022FFD}" destId="{B89E061D-007B-4AFF-B701-0AE7B1619B80}" srcOrd="0" destOrd="0" presId="urn:microsoft.com/office/officeart/2005/8/layout/orgChart1"/>
    <dgm:cxn modelId="{2259B7CD-92CD-4B9E-8634-9790E2D48C97}" type="presOf" srcId="{10007780-4CD3-4015-B697-3772BF11D89B}" destId="{56818BB5-8760-46D8-9832-8BB3E50E83A6}" srcOrd="0" destOrd="0" presId="urn:microsoft.com/office/officeart/2005/8/layout/orgChart1"/>
    <dgm:cxn modelId="{498683E1-8BA6-4948-8B1F-29DA812C3E56}" type="presOf" srcId="{335617E5-2E03-4F6C-909D-1FDA7C148F73}" destId="{6969CDD4-7710-47AF-8D39-35CF45395F7E}" srcOrd="0" destOrd="0" presId="urn:microsoft.com/office/officeart/2005/8/layout/orgChart1"/>
    <dgm:cxn modelId="{D44883FD-40F7-4206-AD2C-BDBBDB69A9BE}" type="presOf" srcId="{EC0E808B-4B09-4329-A9F1-3AF2EC72DE3E}" destId="{6D33BD96-DED1-4E65-969A-847934B742D5}" srcOrd="1" destOrd="0" presId="urn:microsoft.com/office/officeart/2005/8/layout/orgChart1"/>
    <dgm:cxn modelId="{1826439F-B31F-4C2A-B321-7EE11DD00F89}" type="presParOf" srcId="{56818BB5-8760-46D8-9832-8BB3E50E83A6}" destId="{D691B42A-78EE-4699-B888-FA2798D6AF8F}" srcOrd="0" destOrd="0" presId="urn:microsoft.com/office/officeart/2005/8/layout/orgChart1"/>
    <dgm:cxn modelId="{9023A852-4007-4837-8D6D-988162F50F55}" type="presParOf" srcId="{D691B42A-78EE-4699-B888-FA2798D6AF8F}" destId="{F8D4CE5D-BC68-4A50-B9F6-755170692302}" srcOrd="0" destOrd="0" presId="urn:microsoft.com/office/officeart/2005/8/layout/orgChart1"/>
    <dgm:cxn modelId="{5D0B89E3-4A9A-4528-B626-F74AA9842761}" type="presParOf" srcId="{F8D4CE5D-BC68-4A50-B9F6-755170692302}" destId="{6D5977FB-AFC0-449B-8F2C-C1B0090BF62B}" srcOrd="0" destOrd="0" presId="urn:microsoft.com/office/officeart/2005/8/layout/orgChart1"/>
    <dgm:cxn modelId="{28B55699-7219-4811-8CEC-4E6CB031CBF7}" type="presParOf" srcId="{F8D4CE5D-BC68-4A50-B9F6-755170692302}" destId="{6D33BD96-DED1-4E65-969A-847934B742D5}" srcOrd="1" destOrd="0" presId="urn:microsoft.com/office/officeart/2005/8/layout/orgChart1"/>
    <dgm:cxn modelId="{436DA93D-DF77-4895-9366-A13BEA2FE07C}" type="presParOf" srcId="{D691B42A-78EE-4699-B888-FA2798D6AF8F}" destId="{12701375-A170-4C88-ACAF-52DF4A3D96DC}" srcOrd="1" destOrd="0" presId="urn:microsoft.com/office/officeart/2005/8/layout/orgChart1"/>
    <dgm:cxn modelId="{54F4AC17-DDED-4F5E-990C-77825D884BE5}" type="presParOf" srcId="{12701375-A170-4C88-ACAF-52DF4A3D96DC}" destId="{18D993D3-5D9B-49A8-9D75-156CECEB8FCF}" srcOrd="0" destOrd="0" presId="urn:microsoft.com/office/officeart/2005/8/layout/orgChart1"/>
    <dgm:cxn modelId="{4A4D34A8-CE98-4E3F-B2B3-C3D82AF3DD09}" type="presParOf" srcId="{12701375-A170-4C88-ACAF-52DF4A3D96DC}" destId="{016307B3-293E-48C7-A1EB-EE08C9815243}" srcOrd="1" destOrd="0" presId="urn:microsoft.com/office/officeart/2005/8/layout/orgChart1"/>
    <dgm:cxn modelId="{E45EF245-3923-472A-BE5B-B43030E0AFEA}" type="presParOf" srcId="{016307B3-293E-48C7-A1EB-EE08C9815243}" destId="{1D7D071E-2782-4467-BB6D-7AA773D1B0E9}" srcOrd="0" destOrd="0" presId="urn:microsoft.com/office/officeart/2005/8/layout/orgChart1"/>
    <dgm:cxn modelId="{C447EAFE-653D-40C5-98D6-B769C28499EA}" type="presParOf" srcId="{1D7D071E-2782-4467-BB6D-7AA773D1B0E9}" destId="{0D39A20E-DB02-47D2-9532-9D10AAFCD66C}" srcOrd="0" destOrd="0" presId="urn:microsoft.com/office/officeart/2005/8/layout/orgChart1"/>
    <dgm:cxn modelId="{43AC6414-F401-41B1-A1BC-E8F767F077CC}" type="presParOf" srcId="{1D7D071E-2782-4467-BB6D-7AA773D1B0E9}" destId="{96B587C3-CB10-4BBE-A86E-0FFD46809640}" srcOrd="1" destOrd="0" presId="urn:microsoft.com/office/officeart/2005/8/layout/orgChart1"/>
    <dgm:cxn modelId="{0B962585-97EF-4A75-ABA9-C48D85C55CDD}" type="presParOf" srcId="{016307B3-293E-48C7-A1EB-EE08C9815243}" destId="{C779192B-C240-48BC-9686-67A4BE83EE01}" srcOrd="1" destOrd="0" presId="urn:microsoft.com/office/officeart/2005/8/layout/orgChart1"/>
    <dgm:cxn modelId="{4AD38B09-3CDC-4316-9B19-AF79EBBEB342}" type="presParOf" srcId="{016307B3-293E-48C7-A1EB-EE08C9815243}" destId="{D8C9D7B3-1EAA-4705-9ECD-78EAB2F39599}" srcOrd="2" destOrd="0" presId="urn:microsoft.com/office/officeart/2005/8/layout/orgChart1"/>
    <dgm:cxn modelId="{7AD21B35-EE5A-41C9-B170-F1203F619309}" type="presParOf" srcId="{12701375-A170-4C88-ACAF-52DF4A3D96DC}" destId="{9811D9DB-C938-49E2-8DFB-CE1A7489E03E}" srcOrd="2" destOrd="0" presId="urn:microsoft.com/office/officeart/2005/8/layout/orgChart1"/>
    <dgm:cxn modelId="{B50704EE-E00B-4046-8BE6-C9E6D707FD4A}" type="presParOf" srcId="{12701375-A170-4C88-ACAF-52DF4A3D96DC}" destId="{A5EC3026-16D3-4BDF-A64A-82ED06BC409C}" srcOrd="3" destOrd="0" presId="urn:microsoft.com/office/officeart/2005/8/layout/orgChart1"/>
    <dgm:cxn modelId="{8B83A39D-629D-4D20-9B9F-F421037D4CE2}" type="presParOf" srcId="{A5EC3026-16D3-4BDF-A64A-82ED06BC409C}" destId="{ED8D242C-5DAD-428B-A699-E2A1646728A6}" srcOrd="0" destOrd="0" presId="urn:microsoft.com/office/officeart/2005/8/layout/orgChart1"/>
    <dgm:cxn modelId="{060B6F05-B777-4B15-9E5B-6718893362E0}" type="presParOf" srcId="{ED8D242C-5DAD-428B-A699-E2A1646728A6}" destId="{B89E061D-007B-4AFF-B701-0AE7B1619B80}" srcOrd="0" destOrd="0" presId="urn:microsoft.com/office/officeart/2005/8/layout/orgChart1"/>
    <dgm:cxn modelId="{0387CA8F-3831-4D99-8655-A80DF8FB78A7}" type="presParOf" srcId="{ED8D242C-5DAD-428B-A699-E2A1646728A6}" destId="{1F1DC1C6-6641-4B04-919C-ADD02FDB9DC7}" srcOrd="1" destOrd="0" presId="urn:microsoft.com/office/officeart/2005/8/layout/orgChart1"/>
    <dgm:cxn modelId="{A58BD9D8-B22D-4866-880C-C38E664B69F2}" type="presParOf" srcId="{A5EC3026-16D3-4BDF-A64A-82ED06BC409C}" destId="{7F4BED31-9880-4FB2-903A-B64907F637B0}" srcOrd="1" destOrd="0" presId="urn:microsoft.com/office/officeart/2005/8/layout/orgChart1"/>
    <dgm:cxn modelId="{250042EF-D98C-4C9D-80E8-872B6ED3CA5E}" type="presParOf" srcId="{A5EC3026-16D3-4BDF-A64A-82ED06BC409C}" destId="{5D5C7292-9BD7-4625-899A-7A90BE7F609F}" srcOrd="2" destOrd="0" presId="urn:microsoft.com/office/officeart/2005/8/layout/orgChart1"/>
    <dgm:cxn modelId="{DE71215A-9BEE-495B-925B-04C5F731834C}" type="presParOf" srcId="{12701375-A170-4C88-ACAF-52DF4A3D96DC}" destId="{B9C07A22-4C1D-47A9-8279-6BFB122F0E89}" srcOrd="4" destOrd="0" presId="urn:microsoft.com/office/officeart/2005/8/layout/orgChart1"/>
    <dgm:cxn modelId="{BD9C7097-9D9D-430C-A794-290B18DF48BE}" type="presParOf" srcId="{12701375-A170-4C88-ACAF-52DF4A3D96DC}" destId="{3554D067-B17F-4C95-BF26-4C2A3DB4BDDB}" srcOrd="5" destOrd="0" presId="urn:microsoft.com/office/officeart/2005/8/layout/orgChart1"/>
    <dgm:cxn modelId="{C804293E-47A7-4673-B9C3-276B5E0B4FB2}" type="presParOf" srcId="{3554D067-B17F-4C95-BF26-4C2A3DB4BDDB}" destId="{D63E1FE4-1163-4B48-A402-4D77807FC67E}" srcOrd="0" destOrd="0" presId="urn:microsoft.com/office/officeart/2005/8/layout/orgChart1"/>
    <dgm:cxn modelId="{5EE296FB-69B4-4A7E-98C6-DB4762CC5D81}" type="presParOf" srcId="{D63E1FE4-1163-4B48-A402-4D77807FC67E}" destId="{23BCE5D5-D0D1-4991-8105-2D0390DB7A5E}" srcOrd="0" destOrd="0" presId="urn:microsoft.com/office/officeart/2005/8/layout/orgChart1"/>
    <dgm:cxn modelId="{3C537220-34E7-4CDD-8539-D1D4063663A1}" type="presParOf" srcId="{D63E1FE4-1163-4B48-A402-4D77807FC67E}" destId="{4738A17B-39DB-48EA-AC01-E46A30439D8F}" srcOrd="1" destOrd="0" presId="urn:microsoft.com/office/officeart/2005/8/layout/orgChart1"/>
    <dgm:cxn modelId="{ACDD8492-BD2E-4AC5-9B39-E475F7B89A56}" type="presParOf" srcId="{3554D067-B17F-4C95-BF26-4C2A3DB4BDDB}" destId="{3F526504-08C0-42C4-B78F-954646F0E43E}" srcOrd="1" destOrd="0" presId="urn:microsoft.com/office/officeart/2005/8/layout/orgChart1"/>
    <dgm:cxn modelId="{8A0F160C-87A3-4F8E-8C59-A5B5255C27B3}" type="presParOf" srcId="{3554D067-B17F-4C95-BF26-4C2A3DB4BDDB}" destId="{21B7BD7C-921C-4BA4-B423-39C5072AA918}" srcOrd="2" destOrd="0" presId="urn:microsoft.com/office/officeart/2005/8/layout/orgChart1"/>
    <dgm:cxn modelId="{30F9618C-4762-4213-A635-081F9F4603D3}" type="presParOf" srcId="{12701375-A170-4C88-ACAF-52DF4A3D96DC}" destId="{00A574C6-0280-4BC6-B230-289D552CBB7E}" srcOrd="6" destOrd="0" presId="urn:microsoft.com/office/officeart/2005/8/layout/orgChart1"/>
    <dgm:cxn modelId="{66DFA508-F0FD-46E0-9E42-5FCFFE5A09F1}" type="presParOf" srcId="{12701375-A170-4C88-ACAF-52DF4A3D96DC}" destId="{C263C1C1-4F64-467E-8462-43EC75607354}" srcOrd="7" destOrd="0" presId="urn:microsoft.com/office/officeart/2005/8/layout/orgChart1"/>
    <dgm:cxn modelId="{BF649845-DDC1-4C9A-9AC5-2BE77DACA0F2}" type="presParOf" srcId="{C263C1C1-4F64-467E-8462-43EC75607354}" destId="{4CE144E2-BA9B-4325-A3C9-89957AB1C824}" srcOrd="0" destOrd="0" presId="urn:microsoft.com/office/officeart/2005/8/layout/orgChart1"/>
    <dgm:cxn modelId="{2D575B02-679A-4570-8669-443CBC57FFB7}" type="presParOf" srcId="{4CE144E2-BA9B-4325-A3C9-89957AB1C824}" destId="{6969CDD4-7710-47AF-8D39-35CF45395F7E}" srcOrd="0" destOrd="0" presId="urn:microsoft.com/office/officeart/2005/8/layout/orgChart1"/>
    <dgm:cxn modelId="{4D87CED4-3012-4F34-B706-52DBB7F24F05}" type="presParOf" srcId="{4CE144E2-BA9B-4325-A3C9-89957AB1C824}" destId="{7ECBCD66-FE93-4F7D-B54A-7EE9F5195FB1}" srcOrd="1" destOrd="0" presId="urn:microsoft.com/office/officeart/2005/8/layout/orgChart1"/>
    <dgm:cxn modelId="{72FCE070-4093-40CF-BFAC-AB8BE2990119}" type="presParOf" srcId="{C263C1C1-4F64-467E-8462-43EC75607354}" destId="{2575BE53-A943-4B0A-B9FE-2E1F1B17AC86}" srcOrd="1" destOrd="0" presId="urn:microsoft.com/office/officeart/2005/8/layout/orgChart1"/>
    <dgm:cxn modelId="{8D057EEE-9C5B-41BA-95F9-23F647A272EF}" type="presParOf" srcId="{C263C1C1-4F64-467E-8462-43EC75607354}" destId="{D8F05C0E-1F44-4A85-9D80-562C78660D6D}" srcOrd="2" destOrd="0" presId="urn:microsoft.com/office/officeart/2005/8/layout/orgChart1"/>
    <dgm:cxn modelId="{EA5BE8B6-D159-4921-9996-32F928951964}" type="presParOf" srcId="{12701375-A170-4C88-ACAF-52DF4A3D96DC}" destId="{8B3FD8E2-08A2-4107-8556-E8DD04298211}" srcOrd="8" destOrd="0" presId="urn:microsoft.com/office/officeart/2005/8/layout/orgChart1"/>
    <dgm:cxn modelId="{61157CC8-7373-49AC-AEBD-ACF58F5E0CC3}" type="presParOf" srcId="{12701375-A170-4C88-ACAF-52DF4A3D96DC}" destId="{00937CB6-CE72-472C-BFC9-843AEF3916A4}" srcOrd="9" destOrd="0" presId="urn:microsoft.com/office/officeart/2005/8/layout/orgChart1"/>
    <dgm:cxn modelId="{EFBC0C76-28A4-40DD-9383-479D69F1644B}" type="presParOf" srcId="{00937CB6-CE72-472C-BFC9-843AEF3916A4}" destId="{9F661331-5445-414C-BE79-FA18D0509871}" srcOrd="0" destOrd="0" presId="urn:microsoft.com/office/officeart/2005/8/layout/orgChart1"/>
    <dgm:cxn modelId="{FA4A704E-FFB9-4708-B218-19E352C1966F}" type="presParOf" srcId="{9F661331-5445-414C-BE79-FA18D0509871}" destId="{6DCA1E6A-DC42-4FCD-93F3-58E30E275032}" srcOrd="0" destOrd="0" presId="urn:microsoft.com/office/officeart/2005/8/layout/orgChart1"/>
    <dgm:cxn modelId="{CB677793-7319-4CFD-B9F7-BBF32B8C2EB8}" type="presParOf" srcId="{9F661331-5445-414C-BE79-FA18D0509871}" destId="{3F3EC2AC-7E2B-41E4-80FD-CF42260B63D7}" srcOrd="1" destOrd="0" presId="urn:microsoft.com/office/officeart/2005/8/layout/orgChart1"/>
    <dgm:cxn modelId="{2B0DC111-3FCF-4160-AA0D-EF122CF8E93E}" type="presParOf" srcId="{00937CB6-CE72-472C-BFC9-843AEF3916A4}" destId="{EA7B639B-D56D-4718-BD1E-106FA7D4D07E}" srcOrd="1" destOrd="0" presId="urn:microsoft.com/office/officeart/2005/8/layout/orgChart1"/>
    <dgm:cxn modelId="{81D3CC11-5903-4029-9BD5-F34F82846F97}" type="presParOf" srcId="{00937CB6-CE72-472C-BFC9-843AEF3916A4}" destId="{C1D2C2F8-AFFA-4859-99EF-35A596FE3E19}" srcOrd="2" destOrd="0" presId="urn:microsoft.com/office/officeart/2005/8/layout/orgChart1"/>
    <dgm:cxn modelId="{6A5380A7-6C57-4A9B-9DE3-3AE903C0E528}" type="presParOf" srcId="{D691B42A-78EE-4699-B888-FA2798D6AF8F}" destId="{A5B1E50F-7084-4E70-BEED-29DAE947C25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FD8E2-08A2-4107-8556-E8DD04298211}">
      <dsp:nvSpPr>
        <dsp:cNvPr id="0" name=""/>
        <dsp:cNvSpPr/>
      </dsp:nvSpPr>
      <dsp:spPr>
        <a:xfrm>
          <a:off x="4212431" y="2494913"/>
          <a:ext cx="3490528" cy="302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448"/>
              </a:lnTo>
              <a:lnTo>
                <a:pt x="3490528" y="151448"/>
              </a:lnTo>
              <a:lnTo>
                <a:pt x="3490528" y="3028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A574C6-0280-4BC6-B230-289D552CBB7E}">
      <dsp:nvSpPr>
        <dsp:cNvPr id="0" name=""/>
        <dsp:cNvSpPr/>
      </dsp:nvSpPr>
      <dsp:spPr>
        <a:xfrm>
          <a:off x="4212431" y="2494913"/>
          <a:ext cx="1745264" cy="302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448"/>
              </a:lnTo>
              <a:lnTo>
                <a:pt x="1745264" y="151448"/>
              </a:lnTo>
              <a:lnTo>
                <a:pt x="1745264" y="3028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C07A22-4C1D-47A9-8279-6BFB122F0E89}">
      <dsp:nvSpPr>
        <dsp:cNvPr id="0" name=""/>
        <dsp:cNvSpPr/>
      </dsp:nvSpPr>
      <dsp:spPr>
        <a:xfrm>
          <a:off x="4166711" y="2494913"/>
          <a:ext cx="91440" cy="3208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420"/>
              </a:lnTo>
              <a:lnTo>
                <a:pt x="54258" y="169420"/>
              </a:lnTo>
              <a:lnTo>
                <a:pt x="54258" y="3208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11D9DB-C938-49E2-8DFB-CE1A7489E03E}">
      <dsp:nvSpPr>
        <dsp:cNvPr id="0" name=""/>
        <dsp:cNvSpPr/>
      </dsp:nvSpPr>
      <dsp:spPr>
        <a:xfrm>
          <a:off x="2435694" y="2494913"/>
          <a:ext cx="1776736" cy="303142"/>
        </a:xfrm>
        <a:custGeom>
          <a:avLst/>
          <a:gdLst/>
          <a:ahLst/>
          <a:cxnLst/>
          <a:rect l="0" t="0" r="0" b="0"/>
          <a:pathLst>
            <a:path>
              <a:moveTo>
                <a:pt x="1776736" y="0"/>
              </a:moveTo>
              <a:lnTo>
                <a:pt x="1776736" y="151693"/>
              </a:lnTo>
              <a:lnTo>
                <a:pt x="0" y="151693"/>
              </a:lnTo>
              <a:lnTo>
                <a:pt x="0" y="3031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D993D3-5D9B-49A8-9D75-156CECEB8FCF}">
      <dsp:nvSpPr>
        <dsp:cNvPr id="0" name=""/>
        <dsp:cNvSpPr/>
      </dsp:nvSpPr>
      <dsp:spPr>
        <a:xfrm>
          <a:off x="721903" y="2494913"/>
          <a:ext cx="3490528" cy="302897"/>
        </a:xfrm>
        <a:custGeom>
          <a:avLst/>
          <a:gdLst/>
          <a:ahLst/>
          <a:cxnLst/>
          <a:rect l="0" t="0" r="0" b="0"/>
          <a:pathLst>
            <a:path>
              <a:moveTo>
                <a:pt x="3490528" y="0"/>
              </a:moveTo>
              <a:lnTo>
                <a:pt x="3490528" y="151448"/>
              </a:lnTo>
              <a:lnTo>
                <a:pt x="0" y="151448"/>
              </a:lnTo>
              <a:lnTo>
                <a:pt x="0" y="3028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977FB-AFC0-449B-8F2C-C1B0090BF62B}">
      <dsp:nvSpPr>
        <dsp:cNvPr id="0" name=""/>
        <dsp:cNvSpPr/>
      </dsp:nvSpPr>
      <dsp:spPr>
        <a:xfrm>
          <a:off x="3491248" y="1773730"/>
          <a:ext cx="1442366" cy="7211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Ребенок с РАС</a:t>
          </a:r>
          <a:endParaRPr kumimoji="0" lang="es-ES" sz="15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3491248" y="1773730"/>
        <a:ext cx="1442366" cy="721183"/>
      </dsp:txXfrm>
    </dsp:sp>
    <dsp:sp modelId="{0D39A20E-DB02-47D2-9532-9D10AAFCD66C}">
      <dsp:nvSpPr>
        <dsp:cNvPr id="0" name=""/>
        <dsp:cNvSpPr/>
      </dsp:nvSpPr>
      <dsp:spPr>
        <a:xfrm>
          <a:off x="719" y="2797811"/>
          <a:ext cx="1442366" cy="7211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АВА -специалист</a:t>
          </a:r>
          <a:endParaRPr kumimoji="0" lang="es-ES" sz="15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719" y="2797811"/>
        <a:ext cx="1442366" cy="721183"/>
      </dsp:txXfrm>
    </dsp:sp>
    <dsp:sp modelId="{B89E061D-007B-4AFF-B701-0AE7B1619B80}">
      <dsp:nvSpPr>
        <dsp:cNvPr id="0" name=""/>
        <dsp:cNvSpPr/>
      </dsp:nvSpPr>
      <dsp:spPr>
        <a:xfrm>
          <a:off x="1714511" y="2798056"/>
          <a:ext cx="1442366" cy="7211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5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Дефектолог</a:t>
          </a:r>
          <a:endParaRPr lang="ru-RU" sz="15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714511" y="2798056"/>
        <a:ext cx="1442366" cy="721183"/>
      </dsp:txXfrm>
    </dsp:sp>
    <dsp:sp modelId="{23BCE5D5-D0D1-4991-8105-2D0390DB7A5E}">
      <dsp:nvSpPr>
        <dsp:cNvPr id="0" name=""/>
        <dsp:cNvSpPr/>
      </dsp:nvSpPr>
      <dsp:spPr>
        <a:xfrm>
          <a:off x="3499786" y="2815782"/>
          <a:ext cx="1442366" cy="7211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Учитель</a:t>
          </a:r>
          <a:endParaRPr kumimoji="0" lang="es-ES" sz="15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3499786" y="2815782"/>
        <a:ext cx="1442366" cy="721183"/>
      </dsp:txXfrm>
    </dsp:sp>
    <dsp:sp modelId="{6969CDD4-7710-47AF-8D39-35CF45395F7E}">
      <dsp:nvSpPr>
        <dsp:cNvPr id="0" name=""/>
        <dsp:cNvSpPr/>
      </dsp:nvSpPr>
      <dsp:spPr>
        <a:xfrm>
          <a:off x="5236512" y="2797811"/>
          <a:ext cx="1442366" cy="7211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Тьютор</a:t>
          </a:r>
          <a:endParaRPr kumimoji="0" lang="es-ES" sz="15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5236512" y="2797811"/>
        <a:ext cx="1442366" cy="721183"/>
      </dsp:txXfrm>
    </dsp:sp>
    <dsp:sp modelId="{6DCA1E6A-DC42-4FCD-93F3-58E30E275032}">
      <dsp:nvSpPr>
        <dsp:cNvPr id="0" name=""/>
        <dsp:cNvSpPr/>
      </dsp:nvSpPr>
      <dsp:spPr>
        <a:xfrm>
          <a:off x="6981776" y="2797811"/>
          <a:ext cx="1442366" cy="7211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5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Логопед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sz="15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6981776" y="2797811"/>
        <a:ext cx="1442366" cy="721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3944D-B536-4CD4-91AC-6C86667007E4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E31E5-3466-4277-BAD0-CC0961518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189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5669" indent="-263719" eaLnBrk="0" hangingPunct="0">
              <a:defRPr sz="3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54875" indent="-210975" eaLnBrk="0" hangingPunct="0">
              <a:defRPr sz="3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76825" indent="-210975" eaLnBrk="0" hangingPunct="0">
              <a:defRPr sz="3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98774" indent="-210975" eaLnBrk="0" hangingPunct="0">
              <a:defRPr sz="3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0724" indent="-210975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2674" indent="-210975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64624" indent="-210975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86574" indent="-210975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2CC7175-55EF-480A-A475-C3F902D0860C}" type="slidenum">
              <a:rPr lang="ru-RU" sz="1100"/>
              <a:pPr eaLnBrk="1" hangingPunct="1"/>
              <a:t>4</a:t>
            </a:fld>
            <a:endParaRPr lang="ru-RU" sz="11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6479-64B1-4147-A8AF-5F0355AFAC31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F85B-0740-426A-B9F4-65607D4392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84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6479-64B1-4147-A8AF-5F0355AFAC31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F85B-0740-426A-B9F4-65607D4392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764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6479-64B1-4147-A8AF-5F0355AFAC31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F85B-0740-426A-B9F4-65607D4392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220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6479-64B1-4147-A8AF-5F0355AFAC31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F85B-0740-426A-B9F4-65607D4392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14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6479-64B1-4147-A8AF-5F0355AFAC31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F85B-0740-426A-B9F4-65607D4392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44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6479-64B1-4147-A8AF-5F0355AFAC31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F85B-0740-426A-B9F4-65607D4392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656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6479-64B1-4147-A8AF-5F0355AFAC31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F85B-0740-426A-B9F4-65607D4392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68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6479-64B1-4147-A8AF-5F0355AFAC31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F85B-0740-426A-B9F4-65607D4392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89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6479-64B1-4147-A8AF-5F0355AFAC31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F85B-0740-426A-B9F4-65607D4392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21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6479-64B1-4147-A8AF-5F0355AFAC31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F85B-0740-426A-B9F4-65607D4392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7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6479-64B1-4147-A8AF-5F0355AFAC31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F85B-0740-426A-B9F4-65607D4392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014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86479-64B1-4147-A8AF-5F0355AFAC31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6F85B-0740-426A-B9F4-65607D4392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15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4000" dirty="0"/>
          </a:p>
          <a:p>
            <a:pPr algn="ctr">
              <a:lnSpc>
                <a:spcPct val="150000"/>
              </a:lnSpc>
            </a:pPr>
            <a:r>
              <a:rPr lang="ru-RU" sz="4000" dirty="0"/>
              <a:t>Особенности разработки индивидуального образовательного маршрута для обучающегося с РАС в начальной школе</a:t>
            </a:r>
          </a:p>
          <a:p>
            <a:pPr algn="ctr"/>
            <a:endParaRPr lang="ru-RU" sz="4400" dirty="0"/>
          </a:p>
          <a:p>
            <a:pPr algn="ctr"/>
            <a:endParaRPr lang="ru-RU" sz="4400" dirty="0"/>
          </a:p>
          <a:p>
            <a:pPr algn="ctr"/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772816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>
                <a:solidFill>
                  <a:srgbClr val="002060"/>
                </a:solidFill>
              </a:rPr>
              <a:t>Фощунова</a:t>
            </a:r>
            <a:r>
              <a:rPr lang="ru-RU" dirty="0">
                <a:solidFill>
                  <a:srgbClr val="002060"/>
                </a:solidFill>
              </a:rPr>
              <a:t> Наталья</a:t>
            </a:r>
          </a:p>
          <a:p>
            <a:r>
              <a:rPr lang="ru-RU" dirty="0">
                <a:solidFill>
                  <a:srgbClr val="002060"/>
                </a:solidFill>
              </a:rPr>
              <a:t>Учитель-дефектолог высшей категории</a:t>
            </a:r>
          </a:p>
          <a:p>
            <a:r>
              <a:rPr lang="ru-RU" dirty="0">
                <a:solidFill>
                  <a:srgbClr val="002060"/>
                </a:solidFill>
              </a:rPr>
              <a:t>Поведенческий аналитик ВСВА</a:t>
            </a:r>
          </a:p>
          <a:p>
            <a:r>
              <a:rPr lang="ru-RU" dirty="0">
                <a:solidFill>
                  <a:srgbClr val="002060"/>
                </a:solidFill>
              </a:rPr>
              <a:t>Супервизор г. Москва</a:t>
            </a:r>
          </a:p>
        </p:txBody>
      </p:sp>
    </p:spTree>
    <p:extLst>
      <p:ext uri="{BB962C8B-B14F-4D97-AF65-F5344CB8AC3E}">
        <p14:creationId xmlns:p14="http://schemas.microsoft.com/office/powerpoint/2010/main" val="2384798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ППК образовательной организации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29600" cy="431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594928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Пример от ГБОУ школа №1540 ОРТ г. Москва</a:t>
            </a:r>
          </a:p>
        </p:txBody>
      </p:sp>
    </p:spTree>
    <p:extLst>
      <p:ext uri="{BB962C8B-B14F-4D97-AF65-F5344CB8AC3E}">
        <p14:creationId xmlns:p14="http://schemas.microsoft.com/office/powerpoint/2010/main" val="2585710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Деятельность ППК в школах Москвы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3" r="1836" b="15831"/>
          <a:stretch/>
        </p:blipFill>
        <p:spPr bwMode="auto">
          <a:xfrm>
            <a:off x="1115616" y="1484784"/>
            <a:ext cx="7172429" cy="391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377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Нормативно-правовые акты, регулирующие образование детей с РАС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  <a:p>
            <a:r>
              <a:rPr lang="ru-RU" dirty="0"/>
              <a:t>Закон об образовании РФ</a:t>
            </a:r>
          </a:p>
          <a:p>
            <a:r>
              <a:rPr lang="ru-RU" dirty="0"/>
              <a:t>Согласно ФЗ №273 «Закон об образовании в Российской Федерации»  «Содержание образования и условия организации обучения и воспитания обучающихся с ограниченными возможностями здоровья определяются </a:t>
            </a:r>
            <a:r>
              <a:rPr lang="ru-RU" b="1" dirty="0"/>
              <a:t>адаптированной образовательной программой</a:t>
            </a:r>
            <a:r>
              <a:rPr lang="ru-RU" dirty="0"/>
              <a:t>, а для инвалидов также в соответствии с </a:t>
            </a:r>
            <a:r>
              <a:rPr lang="ru-RU" b="1" dirty="0"/>
              <a:t>индивидуальной программой реабилитации</a:t>
            </a:r>
            <a:r>
              <a:rPr lang="ru-RU" dirty="0"/>
              <a:t> инвалида» (статья 79, п.1), а индивидуализация образования отражается в </a:t>
            </a:r>
            <a:r>
              <a:rPr lang="ru-RU" b="1" dirty="0"/>
              <a:t>индивидуальном учебном плане</a:t>
            </a:r>
            <a:r>
              <a:rPr lang="ru-RU" dirty="0"/>
              <a:t> (далее - ИУП), обеспечивающем освоение образовательной программы на основе индивидуализации ее содержания с учетом особенностей и образовательных потребностей конкретного обучающегося (п.23, статья 2 ФЗ №273).</a:t>
            </a:r>
          </a:p>
        </p:txBody>
      </p:sp>
    </p:spTree>
    <p:extLst>
      <p:ext uri="{BB962C8B-B14F-4D97-AF65-F5344CB8AC3E}">
        <p14:creationId xmlns:p14="http://schemas.microsoft.com/office/powerpoint/2010/main" val="3945979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Нормативно-правовые акты, регулирующие образование детей с РАС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ФГОС НОО РАС</a:t>
            </a:r>
          </a:p>
          <a:p>
            <a:r>
              <a:rPr lang="ru-RU" dirty="0"/>
              <a:t>АООП РАС - Примерная адаптированная основная общеобразовательная программа начального общего образования обучающихся с расстройствами аутистического спектра </a:t>
            </a:r>
          </a:p>
          <a:p>
            <a:r>
              <a:rPr lang="ru-RU" dirty="0" err="1"/>
              <a:t>СанПин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1562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ru-RU" dirty="0"/>
              <a:t>ФГОС НОО РАС, стр. 6-7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344816" cy="602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60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ru-RU" dirty="0"/>
              <a:t>ФГОС НОО РАС, стр. 6-7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43" y="1124744"/>
            <a:ext cx="9022257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6841" y="5445224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 Статья 11, часть 3.1 ФЗ РФ «Об образовании в РФ» №273-ФЗ</a:t>
            </a:r>
          </a:p>
          <a:p>
            <a:r>
              <a:rPr lang="ru-RU" dirty="0"/>
              <a:t>2 </a:t>
            </a:r>
            <a:r>
              <a:rPr lang="ru-RU" dirty="0">
                <a:solidFill>
                  <a:srgbClr val="FF0000"/>
                </a:solidFill>
              </a:rPr>
              <a:t>В соответствии с требованиями ФГОС НОО РАС образовательная организация может создавать варианты АООП с учетом особых образовательных потребностей обучающихся с РАС.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3808" y="477771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85234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ru-RU" dirty="0"/>
              <a:t>ФГОС НОО РАС, стр. 6-7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2" b="35410"/>
          <a:stretch/>
        </p:blipFill>
        <p:spPr bwMode="auto">
          <a:xfrm>
            <a:off x="395536" y="836712"/>
            <a:ext cx="844233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15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ru-RU" dirty="0"/>
              <a:t>ФГОС НОО РАС, стр. 6-7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7992888" cy="554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283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 как у вас?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39" y="1412775"/>
            <a:ext cx="8722057" cy="287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4365104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pPr algn="just"/>
            <a:r>
              <a:rPr lang="ru-RU" dirty="0"/>
              <a:t>В документе прописаны порядок разработки ИОМ (Проект), приведены проекты различных положений, бланков, в том числе: «Положение о </a:t>
            </a:r>
            <a:r>
              <a:rPr lang="ru-RU" dirty="0" err="1"/>
              <a:t>тьюторе</a:t>
            </a:r>
            <a:r>
              <a:rPr lang="ru-RU" dirty="0"/>
              <a:t> (Проект), сопровождающем образование обучающегося с ограниченными возможностями здоровья, инвалидностью, в образовательной организации».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689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ППК разрабатывает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«Положение о порядке проектирования и реализации индивидуального образовательного маршрута для обучающихся с ограниченными возможностями здоровья» </a:t>
            </a:r>
          </a:p>
        </p:txBody>
      </p:sp>
    </p:spTree>
    <p:extLst>
      <p:ext uri="{BB962C8B-B14F-4D97-AF65-F5344CB8AC3E}">
        <p14:creationId xmlns:p14="http://schemas.microsoft.com/office/powerpoint/2010/main" val="25899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3064308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Москве нам помогает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424847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209" y="1700808"/>
            <a:ext cx="28575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4797152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https://gppc.ru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545098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Индивидуальный образовательный маршрут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документ, в котором описывается система комплексного сопровождения обучающегося с ОВЗ с учетом его возможностей и потребностей, включающая описание регламента, содержания и форм организации обучения, психолого-педагогической и социальной поддержки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941168"/>
            <a:ext cx="1544453" cy="143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346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Примерный путь разработки ИОМ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213762" cy="5504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350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/>
              <a:t>Учебный план 1-4 классов для детей с РАС</a:t>
            </a:r>
            <a:br>
              <a:rPr lang="ru-RU" sz="3200" dirty="0"/>
            </a:br>
            <a:r>
              <a:rPr lang="ru-RU" sz="3200" dirty="0"/>
              <a:t>ГБОУ школа №717 г. Москва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944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92088"/>
          </a:xfrm>
        </p:spPr>
        <p:txBody>
          <a:bodyPr>
            <a:normAutofit/>
          </a:bodyPr>
          <a:lstStyle/>
          <a:p>
            <a:r>
              <a:rPr lang="ru-RU" sz="3200" dirty="0"/>
              <a:t>ИОМ ученика 2 класса с РАС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" t="5503" r="-1016" b="-5503"/>
          <a:stretch/>
        </p:blipFill>
        <p:spPr bwMode="auto">
          <a:xfrm>
            <a:off x="198402" y="757702"/>
            <a:ext cx="8945598" cy="613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407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92088"/>
          </a:xfrm>
        </p:spPr>
        <p:txBody>
          <a:bodyPr>
            <a:normAutofit/>
          </a:bodyPr>
          <a:lstStyle/>
          <a:p>
            <a:r>
              <a:rPr lang="ru-RU" sz="3200" dirty="0"/>
              <a:t>ИОМ ученика 2 класса с РАС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784976" cy="592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70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92088"/>
          </a:xfrm>
        </p:spPr>
        <p:txBody>
          <a:bodyPr>
            <a:normAutofit/>
          </a:bodyPr>
          <a:lstStyle/>
          <a:p>
            <a:r>
              <a:rPr lang="ru-RU" sz="3200" dirty="0"/>
              <a:t>ИОМ ученика 2 класса для детей с РАС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28" y="764704"/>
            <a:ext cx="8785060" cy="6096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654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92088"/>
          </a:xfrm>
        </p:spPr>
        <p:txBody>
          <a:bodyPr>
            <a:normAutofit/>
          </a:bodyPr>
          <a:lstStyle/>
          <a:p>
            <a:r>
              <a:rPr lang="ru-RU" sz="3200" dirty="0"/>
              <a:t>ИОМ ученика 2 класса с РАС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81241"/>
            <a:ext cx="8892479" cy="613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259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92088"/>
          </a:xfrm>
        </p:spPr>
        <p:txBody>
          <a:bodyPr>
            <a:normAutofit/>
          </a:bodyPr>
          <a:lstStyle/>
          <a:p>
            <a:r>
              <a:rPr lang="ru-RU" sz="3200" dirty="0"/>
              <a:t>ИОМ ученика 2 класса с РАС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1" y="980728"/>
            <a:ext cx="9101041" cy="56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599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43543"/>
            <a:ext cx="8229600" cy="792088"/>
          </a:xfrm>
        </p:spPr>
        <p:txBody>
          <a:bodyPr>
            <a:normAutofit/>
          </a:bodyPr>
          <a:lstStyle/>
          <a:p>
            <a:r>
              <a:rPr lang="ru-RU" sz="3200" dirty="0"/>
              <a:t>ИОМ ученика 2 класса с РАС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9036496" cy="606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282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мы понимаем инклюзию?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200340"/>
            <a:ext cx="8795227" cy="4957352"/>
          </a:xfrm>
          <a:prstGeom prst="rect">
            <a:avLst/>
          </a:prstGeom>
        </p:spPr>
      </p:pic>
      <p:pic>
        <p:nvPicPr>
          <p:cNvPr id="6" name="Рисунок 4" descr="C:\Users\Наталья\Desktop\Проект АНИ\Предложения из 2-3-х слов\мальчик сидит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455" y="5805264"/>
            <a:ext cx="8509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0232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43543"/>
            <a:ext cx="8229600" cy="792088"/>
          </a:xfrm>
        </p:spPr>
        <p:txBody>
          <a:bodyPr>
            <a:normAutofit/>
          </a:bodyPr>
          <a:lstStyle/>
          <a:p>
            <a:r>
              <a:rPr lang="ru-RU" sz="3200" dirty="0"/>
              <a:t>ИОМ ученика 2 класса с РАС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7" y="620688"/>
            <a:ext cx="9110871" cy="579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4985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/>
              <a:t>Формы и условия оценки достижений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41612"/>
            <a:ext cx="8712968" cy="611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2719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/>
              <a:t>Формы и условия оценки достижений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8" y="786865"/>
            <a:ext cx="8728050" cy="596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773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Коррекционно-развивающая область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32" y="1628800"/>
            <a:ext cx="9158131" cy="3773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5973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/>
              <a:t>Коррекционно-развивающая область</a:t>
            </a:r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839574"/>
            <a:ext cx="8798544" cy="580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9969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Согласование ИОМ всеми участниками учебно-развивающего процесса ребенка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8136904" cy="522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7724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Итого 15 страниц, Карл!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+ Приложения</a:t>
            </a:r>
          </a:p>
          <a:p>
            <a:r>
              <a:rPr lang="ru-RU" dirty="0"/>
              <a:t>ИУП (если есть)</a:t>
            </a:r>
          </a:p>
          <a:p>
            <a:r>
              <a:rPr lang="ru-RU" dirty="0"/>
              <a:t>КТП по предметам</a:t>
            </a:r>
          </a:p>
          <a:p>
            <a:r>
              <a:rPr lang="ru-RU" dirty="0"/>
              <a:t>Коррекционно-развивающие программы специалистов</a:t>
            </a:r>
          </a:p>
          <a:p>
            <a:r>
              <a:rPr lang="ru-RU" dirty="0"/>
              <a:t>Программа нравственного воспитания</a:t>
            </a:r>
          </a:p>
          <a:p>
            <a:r>
              <a:rPr lang="ru-RU" dirty="0"/>
              <a:t>Общешкольный план воспитательной работы</a:t>
            </a:r>
          </a:p>
          <a:p>
            <a:r>
              <a:rPr lang="ru-RU" dirty="0"/>
              <a:t>План работы с родителями</a:t>
            </a:r>
          </a:p>
          <a:p>
            <a:r>
              <a:rPr lang="ru-RU" dirty="0"/>
              <a:t>И т.д. и т.п.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17595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dirty="0">
                <a:solidFill>
                  <a:schemeClr val="tx2"/>
                </a:solidFill>
              </a:rPr>
              <a:t>Наша основная цель - формирование учебного поведения учеников с РАС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700" name="Рисунок 4" descr="C:\Users\Наталья\Desktop\Проект АНИ\Предложения из 2-3-х слов\мальчик сидит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661248"/>
            <a:ext cx="8509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593194"/>
            <a:ext cx="3855235" cy="4905499"/>
          </a:xfrm>
          <a:prstGeom prst="rect">
            <a:avLst/>
          </a:prstGeom>
        </p:spPr>
      </p:pic>
      <p:pic>
        <p:nvPicPr>
          <p:cNvPr id="9" name="Picture 2" descr="C:\Users\Наталья\Desktop\КУРС ВЕБИНАРОВ\картинки\IMG_4372 (1)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25" b="17224"/>
          <a:stretch/>
        </p:blipFill>
        <p:spPr bwMode="auto">
          <a:xfrm>
            <a:off x="4648199" y="1916832"/>
            <a:ext cx="4254277" cy="313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6317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132730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886700" cy="1325563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Челябинск 25-27 февраля 2022</a:t>
            </a:r>
            <a:b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100" dirty="0"/>
              <a:t>Очный курс повышения квалификации</a:t>
            </a:r>
            <a:br>
              <a:rPr lang="ru-RU" sz="3600" dirty="0"/>
            </a:br>
            <a:r>
              <a:rPr lang="ru-RU" sz="3800" b="1" dirty="0">
                <a:solidFill>
                  <a:srgbClr val="002060"/>
                </a:solidFill>
              </a:rPr>
              <a:t> «Организация, планирование и методы обучения в школе детей с РАС» </a:t>
            </a:r>
            <a:br>
              <a:rPr lang="ru-RU" sz="3600" dirty="0"/>
            </a:br>
            <a:r>
              <a:rPr lang="ru-RU" sz="2000" b="1" dirty="0"/>
              <a:t>16 часов, удостоверение государственного образца</a:t>
            </a:r>
            <a:br>
              <a:rPr lang="ru-RU" sz="2000" b="1" dirty="0"/>
            </a:br>
            <a:r>
              <a:rPr lang="ru-RU" sz="2000" dirty="0"/>
              <a:t>Образовательная организация «Аутизм и АВА терапия», лицензия №040236</a:t>
            </a:r>
            <a:br>
              <a:rPr lang="ru-RU" sz="2000" dirty="0"/>
            </a:br>
            <a:br>
              <a:rPr lang="ru-RU" sz="2000" dirty="0"/>
            </a:br>
            <a:r>
              <a:rPr lang="ru-RU" sz="2200" b="1" u="sng" dirty="0"/>
              <a:t>Преподаватели:</a:t>
            </a:r>
          </a:p>
        </p:txBody>
      </p:sp>
      <p:sp>
        <p:nvSpPr>
          <p:cNvPr id="3075" name="Содержимое 8"/>
          <p:cNvSpPr>
            <a:spLocks noGrp="1"/>
          </p:cNvSpPr>
          <p:nvPr>
            <p:ph sz="half" idx="2"/>
          </p:nvPr>
        </p:nvSpPr>
        <p:spPr>
          <a:xfrm>
            <a:off x="5580112" y="3573015"/>
            <a:ext cx="3563888" cy="318940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b="1" dirty="0" err="1">
                <a:solidFill>
                  <a:srgbClr val="0070C0"/>
                </a:solidFill>
              </a:rPr>
              <a:t>Жерикова</a:t>
            </a:r>
            <a:r>
              <a:rPr lang="ru-RU" sz="2400" b="1" dirty="0">
                <a:solidFill>
                  <a:srgbClr val="0070C0"/>
                </a:solidFill>
              </a:rPr>
              <a:t> Любовь Николаевна</a:t>
            </a:r>
          </a:p>
          <a:p>
            <a:r>
              <a:rPr lang="ru-RU" sz="1600" dirty="0"/>
              <a:t>Учитель начальных классов высшей категории</a:t>
            </a:r>
          </a:p>
        </p:txBody>
      </p:sp>
      <p:sp>
        <p:nvSpPr>
          <p:cNvPr id="3076" name="Содержимое 11"/>
          <p:cNvSpPr>
            <a:spLocks noGrp="1"/>
          </p:cNvSpPr>
          <p:nvPr>
            <p:ph sz="half" idx="1"/>
          </p:nvPr>
        </p:nvSpPr>
        <p:spPr>
          <a:xfrm>
            <a:off x="539552" y="3523147"/>
            <a:ext cx="3744416" cy="333081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b="1" dirty="0" err="1">
                <a:solidFill>
                  <a:srgbClr val="0070C0"/>
                </a:solidFill>
              </a:rPr>
              <a:t>Фощунова</a:t>
            </a:r>
            <a:r>
              <a:rPr lang="ru-RU" sz="2400" b="1" dirty="0">
                <a:solidFill>
                  <a:srgbClr val="0070C0"/>
                </a:solidFill>
              </a:rPr>
              <a:t> Наталья  Александровна</a:t>
            </a:r>
          </a:p>
          <a:p>
            <a:r>
              <a:rPr lang="ru-RU" sz="1600" dirty="0"/>
              <a:t>Поведенческий аналитик ВСВА, супервизор</a:t>
            </a:r>
          </a:p>
          <a:p>
            <a:r>
              <a:rPr lang="ru-RU" sz="1600" dirty="0"/>
              <a:t>Учитель-дефектолог высшей категории</a:t>
            </a:r>
          </a:p>
        </p:txBody>
      </p:sp>
      <p:pic>
        <p:nvPicPr>
          <p:cNvPr id="3077" name="Содержимое 9" descr="фото моя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9" t="11360" r="9746" b="35353"/>
          <a:stretch>
            <a:fillRect/>
          </a:stretch>
        </p:blipFill>
        <p:spPr bwMode="auto">
          <a:xfrm>
            <a:off x="3050175" y="5229200"/>
            <a:ext cx="1456841" cy="145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Содержимое 4" descr="фото Жериковой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2" r="23767" b="20609"/>
          <a:stretch>
            <a:fillRect/>
          </a:stretch>
        </p:blipFill>
        <p:spPr bwMode="auto">
          <a:xfrm>
            <a:off x="4790718" y="5229200"/>
            <a:ext cx="1332590" cy="145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894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87325" y="265113"/>
            <a:ext cx="8956675" cy="1020762"/>
          </a:xfrm>
        </p:spPr>
        <p:txBody>
          <a:bodyPr/>
          <a:lstStyle/>
          <a:p>
            <a:pPr eaLnBrk="1" hangingPunct="1"/>
            <a:r>
              <a:rPr lang="ru-RU" sz="3600">
                <a:solidFill>
                  <a:schemeClr val="tx2"/>
                </a:solidFill>
              </a:rPr>
              <a:t>Успешное обучение ребенка в школе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196975"/>
            <a:ext cx="8574087" cy="5184775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1700" u="sng" dirty="0"/>
              <a:t>   </a:t>
            </a:r>
            <a:endParaRPr lang="ru-RU" sz="2400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cs typeface="Times New Roman" pitchFamily="18" charset="0"/>
              </a:rPr>
              <a:t> ребенок с радостью идет в школу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cs typeface="Times New Roman" pitchFamily="18" charset="0"/>
              </a:rPr>
              <a:t> находится в школе в эмоциональной и физической безопасности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cs typeface="Times New Roman" pitchFamily="18" charset="0"/>
              </a:rPr>
              <a:t> играет со сверстниками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/>
              <a:t> ребенок достигает целей, поставленных программе обучения (особенно, если это индивидуальная программа)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/>
              <a:t> участвует в различных мероприятиях в жизни школы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400" b="1" u="sng" dirty="0"/>
              <a:t>Надлежащая поддержка процесса инклюзии: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ru-RU" sz="2400" b="1" u="sng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400" dirty="0"/>
              <a:t>• учителя готовы модифицировать учебную программу, материалы и методики преподавания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ru-RU" sz="2400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400" dirty="0"/>
              <a:t>• осуществляется  совместная работа учителей и специалистов сопровождения</a:t>
            </a:r>
          </a:p>
        </p:txBody>
      </p:sp>
      <p:pic>
        <p:nvPicPr>
          <p:cNvPr id="4100" name="Рисунок 4" descr="C:\Users\Наталья\Desktop\Проект АНИ\Предложения из 2-3-х слов\мальчик сидит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455" y="5805264"/>
            <a:ext cx="8509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41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714375" y="214313"/>
            <a:ext cx="8215313" cy="1143000"/>
          </a:xfrm>
        </p:spPr>
        <p:txBody>
          <a:bodyPr/>
          <a:lstStyle/>
          <a:p>
            <a:r>
              <a:rPr lang="ru-RU" sz="3200">
                <a:solidFill>
                  <a:schemeClr val="tx2"/>
                </a:solidFill>
              </a:rPr>
              <a:t>Образовательные модели школьного обучения детей с РАС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313" y="1452563"/>
          <a:ext cx="8729661" cy="5405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9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9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9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11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Инклюзивный класс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Ресурсный класс (ресурсная зона)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Автономный класс (коррекционный)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6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Вариант 8.1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Варианты 8.1, 8.2, 8.3, 8.4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Варианты 8.2, 8.3, 8.4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12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Ребенок зачисляется в общеобразовательный класс и посещает в нём все уроки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Ребенок зачисляется в регулярный класс, но некоторые уроки проводит</a:t>
                      </a:r>
                      <a:r>
                        <a:rPr lang="ru-RU" sz="1800" baseline="0" dirty="0"/>
                        <a:t> в ресурсном классе (ресурсной зоне)</a:t>
                      </a:r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Ребенок</a:t>
                      </a:r>
                      <a:r>
                        <a:rPr lang="ru-RU" sz="1800" baseline="0" dirty="0"/>
                        <a:t> зачислен в автономный класс и посещает в нем все уроки</a:t>
                      </a:r>
                      <a:endParaRPr lang="ru-RU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79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Дети одного года обучения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В ресурсном</a:t>
                      </a:r>
                      <a:r>
                        <a:rPr lang="ru-RU" sz="1800" baseline="0" dirty="0"/>
                        <a:t> классе (ресурсной зоне) могут находиться дети разных годов обучения</a:t>
                      </a:r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Дети одного года обучения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6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Сопровождение ребенка специалистами психолого-педагогической службы</a:t>
                      </a:r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16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/>
                        <a:t>Тьюторское</a:t>
                      </a:r>
                      <a:r>
                        <a:rPr lang="ru-RU" sz="1400" dirty="0"/>
                        <a:t> сопровождение по необходимости</a:t>
                      </a:r>
                    </a:p>
                    <a:p>
                      <a:pPr algn="ctr"/>
                      <a:r>
                        <a:rPr lang="ru-RU" sz="1400" dirty="0"/>
                        <a:t>Специалисты, прописанные  ПМПК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Индивидуальное </a:t>
                      </a:r>
                      <a:r>
                        <a:rPr lang="ru-RU" sz="1400" dirty="0" err="1"/>
                        <a:t>тьюторское</a:t>
                      </a:r>
                      <a:r>
                        <a:rPr lang="ru-RU" sz="1400" dirty="0"/>
                        <a:t> сопровождение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Специалисты, прописанные  ПМПК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/>
                        <a:t>Тьюторское</a:t>
                      </a:r>
                      <a:r>
                        <a:rPr lang="ru-RU" sz="1400" dirty="0"/>
                        <a:t> сопровождение класса, по</a:t>
                      </a:r>
                      <a:r>
                        <a:rPr lang="ru-RU" sz="1400" baseline="0" dirty="0"/>
                        <a:t> необходимости индивидуальное </a:t>
                      </a:r>
                      <a:r>
                        <a:rPr lang="ru-RU" sz="1400" baseline="0" dirty="0" err="1"/>
                        <a:t>тьюторское</a:t>
                      </a:r>
                      <a:r>
                        <a:rPr lang="ru-RU" sz="1400" baseline="0" dirty="0"/>
                        <a:t> сопровождение. </a:t>
                      </a:r>
                      <a:r>
                        <a:rPr lang="ru-RU" sz="1400" dirty="0"/>
                        <a:t>Специалисты, прописанные  ПМПК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153" name="Рисунок 4" descr="C:\Users\Наталья\Desktop\Проект АНИ\Предложения из 2-3-х слов\мальчик сидит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00" y="0"/>
            <a:ext cx="8509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900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3600" dirty="0">
                <a:solidFill>
                  <a:srgbClr val="002060"/>
                </a:solidFill>
              </a:rPr>
              <a:t>Особенности школьников </a:t>
            </a:r>
            <a:br>
              <a:rPr lang="ru-RU" altLang="ru-RU" sz="3600" dirty="0">
                <a:solidFill>
                  <a:srgbClr val="002060"/>
                </a:solidFill>
              </a:rPr>
            </a:br>
            <a:r>
              <a:rPr lang="ru-RU" altLang="ru-RU" sz="3600" dirty="0">
                <a:solidFill>
                  <a:srgbClr val="002060"/>
                </a:solidFill>
              </a:rPr>
              <a:t>с РАС, обучающихся </a:t>
            </a:r>
            <a:br>
              <a:rPr lang="ru-RU" altLang="ru-RU" sz="3600" dirty="0">
                <a:solidFill>
                  <a:srgbClr val="002060"/>
                </a:solidFill>
              </a:rPr>
            </a:br>
            <a:r>
              <a:rPr lang="ru-RU" altLang="ru-RU" sz="3600" dirty="0">
                <a:solidFill>
                  <a:srgbClr val="002060"/>
                </a:solidFill>
              </a:rPr>
              <a:t>по варианту программы 8.2</a:t>
            </a:r>
            <a:br>
              <a:rPr lang="ru-RU" altLang="ru-RU" sz="3600" dirty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ru-RU" altLang="ru-RU" sz="2400" b="1" dirty="0">
                <a:solidFill>
                  <a:srgbClr val="046552"/>
                </a:solidFill>
              </a:rPr>
              <a:t>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altLang="ru-RU" sz="2400" dirty="0"/>
              <a:t>РАС, ЗПР и нарушения речи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ru-RU" altLang="ru-RU" sz="2400" dirty="0"/>
          </a:p>
          <a:p>
            <a:pPr>
              <a:spcBef>
                <a:spcPct val="0"/>
              </a:spcBef>
              <a:buFont typeface="Arial" pitchFamily="34" charset="0"/>
              <a:buAutoNum type="arabicPeriod"/>
              <a:defRPr/>
            </a:pPr>
            <a:r>
              <a:rPr lang="ru-RU" altLang="ru-RU" sz="2400" dirty="0"/>
              <a:t>Трудности с концентрацией внимания</a:t>
            </a:r>
          </a:p>
          <a:p>
            <a:pPr>
              <a:spcBef>
                <a:spcPct val="0"/>
              </a:spcBef>
              <a:buFont typeface="Arial" pitchFamily="34" charset="0"/>
              <a:buAutoNum type="arabicPeriod"/>
              <a:defRPr/>
            </a:pPr>
            <a:r>
              <a:rPr lang="ru-RU" altLang="ru-RU" sz="2400" dirty="0"/>
              <a:t>Трудности восприятия большого объема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u-RU" altLang="ru-RU" sz="2400" dirty="0"/>
              <a:t>        вербальной информации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u-RU" altLang="ru-RU" sz="2400" dirty="0"/>
              <a:t>3.    Бедный словарный запас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u-RU" altLang="ru-RU" sz="2400" dirty="0"/>
              <a:t>4.    Фразовая речь в стадии становления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u-RU" altLang="ru-RU" sz="2400" dirty="0"/>
              <a:t>5.    Трудности формирования навыков диалога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u-RU" altLang="ru-RU" sz="2400" dirty="0"/>
              <a:t>6.    Низкий уровень развития словесно-логического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u-RU" altLang="ru-RU" sz="2400" dirty="0"/>
              <a:t>        мышления</a:t>
            </a:r>
          </a:p>
          <a:p>
            <a:pPr marL="457200" indent="-457200">
              <a:spcBef>
                <a:spcPct val="0"/>
              </a:spcBef>
              <a:buAutoNum type="arabicPeriod" startAt="7"/>
              <a:defRPr/>
            </a:pPr>
            <a:r>
              <a:rPr lang="ru-RU" altLang="ru-RU" sz="2400" dirty="0"/>
              <a:t>Низкая мотивация к  некоторым видам </a:t>
            </a:r>
          </a:p>
          <a:p>
            <a:pPr marL="457200" indent="-457200">
              <a:spcBef>
                <a:spcPct val="0"/>
              </a:spcBef>
              <a:buNone/>
              <a:defRPr/>
            </a:pPr>
            <a:r>
              <a:rPr lang="ru-RU" altLang="ru-RU" sz="2400" dirty="0"/>
              <a:t>             учебной   деятельности</a:t>
            </a:r>
            <a:endParaRPr lang="ru-RU" sz="2400" dirty="0"/>
          </a:p>
        </p:txBody>
      </p:sp>
      <p:pic>
        <p:nvPicPr>
          <p:cNvPr id="4" name="Рисунок 4" descr="C:\Users\Наталья\Desktop\Проект АНИ\Предложения из 2-3-х слов\мальчик сидит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455" y="5805264"/>
            <a:ext cx="8509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881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Что должен уметь ребенок с РАС при поступлении в школу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аталья\Desktop\КУРС ВЕБИНАРОВ\картинки\IMG_2340.JPG"/>
          <p:cNvPicPr>
            <a:picLocks noChangeAspect="1" noChangeArrowheads="1"/>
          </p:cNvPicPr>
          <p:nvPr/>
        </p:nvPicPr>
        <p:blipFill>
          <a:blip r:embed="rId2"/>
          <a:srcRect l="2863" t="6045" r="4079"/>
          <a:stretch>
            <a:fillRect/>
          </a:stretch>
        </p:blipFill>
        <p:spPr bwMode="auto">
          <a:xfrm>
            <a:off x="1745525" y="2132856"/>
            <a:ext cx="5255367" cy="3769456"/>
          </a:xfrm>
          <a:prstGeom prst="rect">
            <a:avLst/>
          </a:prstGeom>
          <a:noFill/>
        </p:spPr>
      </p:pic>
      <p:pic>
        <p:nvPicPr>
          <p:cNvPr id="5" name="Рисунок 4" descr="C:\Users\Наталья\Desktop\Проект АНИ\Предложения из 2-3-х слов\мальчик сидит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455" y="5805264"/>
            <a:ext cx="8509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057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74638"/>
            <a:ext cx="8186737" cy="15113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tx2"/>
                </a:solidFill>
              </a:rPr>
              <a:t>Командная работа – </a:t>
            </a:r>
            <a:r>
              <a:rPr lang="ru-RU" altLang="ru-RU" sz="3600" dirty="0">
                <a:solidFill>
                  <a:srgbClr val="002060"/>
                </a:solidFill>
              </a:rPr>
              <a:t>основа эффективного обучения детей с РАС</a:t>
            </a:r>
            <a:br>
              <a:rPr lang="ru-RU" altLang="ru-RU" sz="3600" dirty="0">
                <a:solidFill>
                  <a:srgbClr val="002060"/>
                </a:solidFill>
              </a:rPr>
            </a:br>
            <a:r>
              <a:rPr lang="ru-RU" altLang="ru-RU" sz="3600" dirty="0">
                <a:solidFill>
                  <a:srgbClr val="002060"/>
                </a:solidFill>
              </a:rPr>
              <a:t>  в школе</a:t>
            </a:r>
            <a:br>
              <a:rPr lang="ru-RU" altLang="ru-RU" sz="3600" dirty="0">
                <a:solidFill>
                  <a:srgbClr val="002060"/>
                </a:solidFill>
              </a:rPr>
            </a:br>
            <a:endParaRPr lang="es-ES" sz="3600" dirty="0">
              <a:solidFill>
                <a:schemeClr val="tx2"/>
              </a:solidFill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989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z="9600"/>
          </a:p>
          <a:p>
            <a:pPr eaLnBrk="1" hangingPunct="1"/>
            <a:endParaRPr lang="ru-RU" sz="2300">
              <a:latin typeface="Arial" charset="0"/>
            </a:endParaRPr>
          </a:p>
          <a:p>
            <a:pPr eaLnBrk="1" hangingPunct="1"/>
            <a:endParaRPr lang="ru-RU" sz="2300">
              <a:latin typeface="Arial" charset="0"/>
            </a:endParaRPr>
          </a:p>
          <a:p>
            <a:pPr eaLnBrk="1" hangingPunct="1"/>
            <a:endParaRPr lang="ru-RU" sz="2300">
              <a:latin typeface="Arial" charset="0"/>
            </a:endParaRPr>
          </a:p>
          <a:p>
            <a:pPr eaLnBrk="1" hangingPunct="1"/>
            <a:endParaRPr lang="ru-RU" sz="2300">
              <a:latin typeface="Arial" charset="0"/>
            </a:endParaRPr>
          </a:p>
          <a:p>
            <a:pPr eaLnBrk="1" hangingPunct="1"/>
            <a:endParaRPr lang="ru-RU" sz="2300">
              <a:latin typeface="Arial" charset="0"/>
            </a:endParaRPr>
          </a:p>
          <a:p>
            <a:pPr eaLnBrk="1" hangingPunct="1"/>
            <a:r>
              <a:rPr lang="ru-RU" sz="2400"/>
              <a:t>Супервизор АВА-программ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428596" y="1000108"/>
          <a:ext cx="8424863" cy="529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9" name="Рисунок 4" descr="C:\Users\Наталья\Desktop\Проект АНИ\Предложения из 2-3-х слов\мальчик сидит.t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88" y="6007100"/>
            <a:ext cx="8509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733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altLang="ru-RU" sz="3600" dirty="0">
                <a:solidFill>
                  <a:srgbClr val="002060"/>
                </a:solidFill>
              </a:rPr>
              <a:t>Психолого-педагогический консилиум школы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ru-RU" dirty="0"/>
              <a:t>Представитель администрации школы; </a:t>
            </a:r>
          </a:p>
          <a:p>
            <a:r>
              <a:rPr lang="ru-RU" dirty="0"/>
              <a:t>педагоги, имеющие опыт обучения и воспитания воспитанников и учащихся с особыми образовательными потребностями;</a:t>
            </a:r>
          </a:p>
          <a:p>
            <a:r>
              <a:rPr lang="ru-RU" dirty="0"/>
              <a:t>специалисты Службы психолого-педагогического сопровождения.</a:t>
            </a:r>
          </a:p>
          <a:p>
            <a:pPr marL="0" indent="0" algn="ctr">
              <a:buNone/>
            </a:pPr>
            <a:r>
              <a:rPr lang="ru-RU" dirty="0"/>
              <a:t>Внутри ППК может быть рабочая группа, занимающаяся разработкой различных положений и локальных актов.</a:t>
            </a:r>
          </a:p>
        </p:txBody>
      </p:sp>
    </p:spTree>
    <p:extLst>
      <p:ext uri="{BB962C8B-B14F-4D97-AF65-F5344CB8AC3E}">
        <p14:creationId xmlns:p14="http://schemas.microsoft.com/office/powerpoint/2010/main" val="6183929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909</Words>
  <Application>Microsoft Office PowerPoint</Application>
  <PresentationFormat>Экран (4:3)</PresentationFormat>
  <Paragraphs>139</Paragraphs>
  <Slides>39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3" baseType="lpstr">
      <vt:lpstr>Arial</vt:lpstr>
      <vt:lpstr>Calibri</vt:lpstr>
      <vt:lpstr>Wingdings 3</vt:lpstr>
      <vt:lpstr>Тема Office</vt:lpstr>
      <vt:lpstr>Презентация PowerPoint</vt:lpstr>
      <vt:lpstr>Презентация PowerPoint</vt:lpstr>
      <vt:lpstr>Как мы понимаем инклюзию?</vt:lpstr>
      <vt:lpstr>Успешное обучение ребенка в школе </vt:lpstr>
      <vt:lpstr>Образовательные модели школьного обучения детей с РАС</vt:lpstr>
      <vt:lpstr>Особенности школьников  с РАС, обучающихся  по варианту программы 8.2 </vt:lpstr>
      <vt:lpstr>Что должен уметь ребенок с РАС при поступлении в школу</vt:lpstr>
      <vt:lpstr>Командная работа – основа эффективного обучения детей с РАС   в школе </vt:lpstr>
      <vt:lpstr>Психолого-педагогический консилиум школы</vt:lpstr>
      <vt:lpstr>ППК образовательной организации</vt:lpstr>
      <vt:lpstr>Деятельность ППК в школах Москвы</vt:lpstr>
      <vt:lpstr>Нормативно-правовые акты, регулирующие образование детей с РАС</vt:lpstr>
      <vt:lpstr>Нормативно-правовые акты, регулирующие образование детей с РАС</vt:lpstr>
      <vt:lpstr>ФГОС НОО РАС, стр. 6-7</vt:lpstr>
      <vt:lpstr>ФГОС НОО РАС, стр. 6-7</vt:lpstr>
      <vt:lpstr>ФГОС НОО РАС, стр. 6-7</vt:lpstr>
      <vt:lpstr>ФГОС НОО РАС, стр. 6-7</vt:lpstr>
      <vt:lpstr>А как у вас?</vt:lpstr>
      <vt:lpstr>ППК разрабатывает</vt:lpstr>
      <vt:lpstr>в Москве нам помогает</vt:lpstr>
      <vt:lpstr>Индивидуальный образовательный маршрут</vt:lpstr>
      <vt:lpstr>Примерный путь разработки ИОМ</vt:lpstr>
      <vt:lpstr>Учебный план 1-4 классов для детей с РАС ГБОУ школа №717 г. Москва</vt:lpstr>
      <vt:lpstr>ИОМ ученика 2 класса с РАС</vt:lpstr>
      <vt:lpstr>ИОМ ученика 2 класса с РАС</vt:lpstr>
      <vt:lpstr>ИОМ ученика 2 класса для детей с РАС</vt:lpstr>
      <vt:lpstr>ИОМ ученика 2 класса с РАС</vt:lpstr>
      <vt:lpstr>ИОМ ученика 2 класса с РАС</vt:lpstr>
      <vt:lpstr>ИОМ ученика 2 класса с РАС</vt:lpstr>
      <vt:lpstr>ИОМ ученика 2 класса с РАС</vt:lpstr>
      <vt:lpstr>Формы и условия оценки достижений</vt:lpstr>
      <vt:lpstr>Формы и условия оценки достижений</vt:lpstr>
      <vt:lpstr>Коррекционно-развивающая область</vt:lpstr>
      <vt:lpstr>Коррекционно-развивающая область</vt:lpstr>
      <vt:lpstr>Согласование ИОМ всеми участниками учебно-развивающего процесса ребенка</vt:lpstr>
      <vt:lpstr>Итого 15 страниц, Карл!</vt:lpstr>
      <vt:lpstr>Наша основная цель - формирование учебного поведения учеников с РАС</vt:lpstr>
      <vt:lpstr>Презентация PowerPoint</vt:lpstr>
      <vt:lpstr>   Челябинск 25-27 февраля 2022 Очный курс повышения квалификации  «Организация, планирование и методы обучения в школе детей с РАС»  16 часов, удостоверение государственного образца Образовательная организация «Аутизм и АВА терапия», лицензия №040236  Преподаватели: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Fastkillah Admiral</cp:lastModifiedBy>
  <cp:revision>151</cp:revision>
  <dcterms:created xsi:type="dcterms:W3CDTF">2019-09-06T04:39:52Z</dcterms:created>
  <dcterms:modified xsi:type="dcterms:W3CDTF">2022-03-24T12:08:41Z</dcterms:modified>
</cp:coreProperties>
</file>